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Nunito"/>
      <p:regular r:id="rId52"/>
      <p:bold r:id="rId53"/>
      <p:italic r:id="rId54"/>
      <p:boldItalic r:id="rId55"/>
    </p:embeddedFont>
    <p:embeddedFont>
      <p:font typeface="Source Sans Pro SemiBold"/>
      <p:regular r:id="rId56"/>
      <p:bold r:id="rId57"/>
      <p:italic r:id="rId58"/>
      <p:boldItalic r:id="rId59"/>
    </p:embeddedFont>
    <p:embeddedFont>
      <p:font typeface="Montserrat"/>
      <p:regular r:id="rId60"/>
      <p:bold r:id="rId61"/>
      <p:italic r:id="rId62"/>
      <p:boldItalic r:id="rId63"/>
    </p:embeddedFont>
    <p:embeddedFont>
      <p:font typeface="Quattrocento Sans"/>
      <p:regular r:id="rId64"/>
      <p:bold r:id="rId65"/>
      <p:italic r:id="rId66"/>
      <p:boldItalic r:id="rId67"/>
    </p:embeddedFont>
    <p:embeddedFont>
      <p:font typeface="Source Sans Pr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i9Kofm0DjF/sy2owReRX1ywFyG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customschemas.google.com/relationships/presentationmetadata" Target="meta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SourceSansPro-boldItalic.fntdata"/><Relationship Id="rId70" Type="http://schemas.openxmlformats.org/officeDocument/2006/relationships/font" Target="fonts/SourceSansPro-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6.xml"/><Relationship Id="rId64" Type="http://schemas.openxmlformats.org/officeDocument/2006/relationships/font" Target="fonts/QuattrocentoSans-regular.fntdata"/><Relationship Id="rId63" Type="http://schemas.openxmlformats.org/officeDocument/2006/relationships/font" Target="fonts/Montserrat-boldItalic.fntdata"/><Relationship Id="rId22" Type="http://schemas.openxmlformats.org/officeDocument/2006/relationships/slide" Target="slides/slide18.xml"/><Relationship Id="rId66" Type="http://schemas.openxmlformats.org/officeDocument/2006/relationships/font" Target="fonts/QuattrocentoSans-italic.fntdata"/><Relationship Id="rId21" Type="http://schemas.openxmlformats.org/officeDocument/2006/relationships/slide" Target="slides/slide17.xml"/><Relationship Id="rId65" Type="http://schemas.openxmlformats.org/officeDocument/2006/relationships/font" Target="fonts/QuattrocentoSans-bold.fntdata"/><Relationship Id="rId24" Type="http://schemas.openxmlformats.org/officeDocument/2006/relationships/slide" Target="slides/slide20.xml"/><Relationship Id="rId68" Type="http://schemas.openxmlformats.org/officeDocument/2006/relationships/font" Target="fonts/SourceSansPro-regular.fntdata"/><Relationship Id="rId23" Type="http://schemas.openxmlformats.org/officeDocument/2006/relationships/slide" Target="slides/slide19.xml"/><Relationship Id="rId67" Type="http://schemas.openxmlformats.org/officeDocument/2006/relationships/font" Target="fonts/QuattrocentoSans-boldItalic.fntdata"/><Relationship Id="rId60" Type="http://schemas.openxmlformats.org/officeDocument/2006/relationships/font" Target="fonts/Montserrat-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SourceSansPro-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7.xml"/><Relationship Id="rId55" Type="http://schemas.openxmlformats.org/officeDocument/2006/relationships/font" Target="fonts/Nunito-boldItalic.fntdata"/><Relationship Id="rId10" Type="http://schemas.openxmlformats.org/officeDocument/2006/relationships/slide" Target="slides/slide6.xml"/><Relationship Id="rId54" Type="http://schemas.openxmlformats.org/officeDocument/2006/relationships/font" Target="fonts/Nunito-italic.fntdata"/><Relationship Id="rId13" Type="http://schemas.openxmlformats.org/officeDocument/2006/relationships/slide" Target="slides/slide9.xml"/><Relationship Id="rId57" Type="http://schemas.openxmlformats.org/officeDocument/2006/relationships/font" Target="fonts/SourceSansProSemiBold-bold.fntdata"/><Relationship Id="rId12" Type="http://schemas.openxmlformats.org/officeDocument/2006/relationships/slide" Target="slides/slide8.xml"/><Relationship Id="rId56" Type="http://schemas.openxmlformats.org/officeDocument/2006/relationships/font" Target="fonts/SourceSansProSemiBold-regular.fntdata"/><Relationship Id="rId15" Type="http://schemas.openxmlformats.org/officeDocument/2006/relationships/slide" Target="slides/slide11.xml"/><Relationship Id="rId59" Type="http://schemas.openxmlformats.org/officeDocument/2006/relationships/font" Target="fonts/SourceSansProSemiBold-boldItalic.fntdata"/><Relationship Id="rId14" Type="http://schemas.openxmlformats.org/officeDocument/2006/relationships/slide" Target="slides/slide10.xml"/><Relationship Id="rId58" Type="http://schemas.openxmlformats.org/officeDocument/2006/relationships/font" Target="fonts/SourceSansProSemi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e4ebbd27e6_5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e4ebbd27e6_5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28" name="Google Shape;1328;ge4ebbd27e6_5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e4ebbd27e6_5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ge4ebbd27e6_5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37" name="Google Shape;1337;ge4ebbd27e6_5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4ebbd27e6_5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ge4ebbd27e6_5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46" name="Google Shape;1346;ge4ebbd27e6_5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e4ebbd27e6_5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ge4ebbd27e6_5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55" name="Google Shape;1355;ge4ebbd27e6_5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4ebbd27e6_5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ge4ebbd27e6_5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64" name="Google Shape;1364;ge4ebbd27e6_5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4ebbd27e6_5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ge4ebbd27e6_5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73" name="Google Shape;1373;ge4ebbd27e6_5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e4ebbd27e6_5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e4ebbd27e6_5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82" name="Google Shape;1382;ge4ebbd27e6_5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4ebbd27e6_5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e4ebbd27e6_5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91" name="Google Shape;1391;ge4ebbd27e6_5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4ebbd27e6_5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ge4ebbd27e6_5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00" name="Google Shape;1400;ge4ebbd27e6_5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4ebbd27e6_5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ge4ebbd27e6_5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09" name="Google Shape;1409;ge4ebbd27e6_5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4ebbd27e6_5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ge4ebbd27e6_5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18" name="Google Shape;1418;ge4ebbd27e6_5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e4ebbd27e6_5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e4ebbd27e6_5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27" name="Google Shape;1427;ge4ebbd27e6_5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4ebbd27e6_5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ge4ebbd27e6_5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36" name="Google Shape;1436;ge4ebbd27e6_5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e4ebbd27e6_5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ge4ebbd27e6_5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45" name="Google Shape;1445;ge4ebbd27e6_5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4ebbd27e6_5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3" name="Google Shape;1453;ge4ebbd27e6_5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54" name="Google Shape;1454;ge4ebbd27e6_5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e4ebbd27e6_5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ge4ebbd27e6_5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64" name="Google Shape;1464;ge4ebbd27e6_5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e4ebbd27e6_5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ge4ebbd27e6_5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73" name="Google Shape;1473;ge4ebbd27e6_5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e4ebbd27e6_5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e4ebbd27e6_5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82" name="Google Shape;1482;ge4ebbd27e6_5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e4ebbd27e6_5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ge4ebbd27e6_5_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91" name="Google Shape;1491;ge4ebbd27e6_5_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e2f3b4ca2b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9" name="Google Shape;1499;ge2f3b4ca2b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0" name="Google Shape;1500;ge2f3b4ca2b_0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e2f3b4ca2b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3" name="Google Shape;1703;ge2f3b4ca2b_0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04" name="Google Shape;1704;ge2f3b4ca2b_0_4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e2f3b4ca2b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ge2f3b4ca2b_0_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16" name="Google Shape;1716;ge2f3b4ca2b_0_4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e2f3b4ca2b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7" name="Google Shape;1727;ge2f3b4ca2b_0_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28" name="Google Shape;1728;ge2f3b4ca2b_0_4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e2f3b4ca2b_0_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2" name="Google Shape;1742;ge2f3b4ca2b_0_6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43" name="Google Shape;1743;ge2f3b4ca2b_0_6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e2f3b4ca2b_0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6" name="Google Shape;1756;ge2f3b4ca2b_0_6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57" name="Google Shape;1757;ge2f3b4ca2b_0_6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e2f3b4ca2b_0_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8" name="Google Shape;1768;ge2f3b4ca2b_0_7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69" name="Google Shape;1769;ge2f3b4ca2b_0_7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e2f3b4ca2b_0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1" name="Google Shape;1781;ge2f3b4ca2b_0_7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82" name="Google Shape;1782;ge2f3b4ca2b_0_7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e2f3b4ca2b_0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9" name="Google Shape;1799;ge2f3b4ca2b_0_7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800" name="Google Shape;1800;ge2f3b4ca2b_0_7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e2f3b4ca2b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ge2f3b4ca2b_0_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810" name="Google Shape;1810;ge2f3b4ca2b_0_7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e2f3b4ca2b_0_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9" name="Google Shape;1819;ge2f3b4ca2b_0_7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820" name="Google Shape;1820;ge2f3b4ca2b_0_7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e2f3b4ca2b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8" name="Google Shape;1828;ge2f3b4ca2b_0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9" name="Google Shape;1829;ge2f3b4ca2b_0_4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e2f3b5845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9" name="Google Shape;2029;ge2f3b58450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030" name="Google Shape;2030;ge2f3b58450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e2f3b5845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3" name="Google Shape;2043;ge2f3b58450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044" name="Google Shape;2044;ge2f3b58450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e171d0cac8_2_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8" name="Google Shape;2058;ge171d0cac8_2_8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9" name="Google Shape;2059;ge171d0cac8_2_8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3" name="Google Shape;226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264" name="Google Shape;226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e5049cd530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2" name="Google Shape;2272;ge5049cd530_2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273" name="Google Shape;2273;ge5049cd530_2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e5049cd530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8" name="Google Shape;2288;ge5049cd530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289" name="Google Shape;2289;ge5049cd530_2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7" name="Google Shape;22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e2f3b4ca2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ge2f3b4ca2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ge2f3b4ca2b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292" name="Google Shape;1292;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e4ebbd27e6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ge4ebbd27e6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01" name="Google Shape;1301;ge4ebbd27e6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e4ebbd27e6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ge4ebbd27e6_5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10" name="Google Shape;1310;ge4ebbd27e6_5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4ebbd27e6_5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e4ebbd27e6_5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19" name="Google Shape;1319;ge4ebbd27e6_5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7" name="Shape 257"/>
        <p:cNvGrpSpPr/>
        <p:nvPr/>
      </p:nvGrpSpPr>
      <p:grpSpPr>
        <a:xfrm>
          <a:off x="0" y="0"/>
          <a:ext cx="0" cy="0"/>
          <a:chOff x="0" y="0"/>
          <a:chExt cx="0" cy="0"/>
        </a:xfrm>
      </p:grpSpPr>
      <p:sp>
        <p:nvSpPr>
          <p:cNvPr id="258" name="Google Shape;25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3" name="Shape 263"/>
        <p:cNvGrpSpPr/>
        <p:nvPr/>
      </p:nvGrpSpPr>
      <p:grpSpPr>
        <a:xfrm>
          <a:off x="0" y="0"/>
          <a:ext cx="0" cy="0"/>
          <a:chOff x="0" y="0"/>
          <a:chExt cx="0" cy="0"/>
        </a:xfrm>
      </p:grpSpPr>
      <p:sp>
        <p:nvSpPr>
          <p:cNvPr id="264" name="Google Shape;264;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 name="Shape 31"/>
        <p:cNvGrpSpPr/>
        <p:nvPr/>
      </p:nvGrpSpPr>
      <p:grpSpPr>
        <a:xfrm>
          <a:off x="0" y="0"/>
          <a:ext cx="0" cy="0"/>
          <a:chOff x="0" y="0"/>
          <a:chExt cx="0" cy="0"/>
        </a:xfrm>
      </p:grpSpPr>
      <p:sp>
        <p:nvSpPr>
          <p:cNvPr id="32" name="Google Shape;32;p9"/>
          <p:cNvSpPr/>
          <p:nvPr/>
        </p:nvSpPr>
        <p:spPr>
          <a:xfrm>
            <a:off x="11634600" y="-127650"/>
            <a:ext cx="557400" cy="71133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 name="Google Shape;33;p9"/>
          <p:cNvPicPr preferRelativeResize="0"/>
          <p:nvPr/>
        </p:nvPicPr>
        <p:blipFill rotWithShape="1">
          <a:blip r:embed="rId2">
            <a:alphaModFix/>
          </a:blip>
          <a:srcRect b="0" l="0" r="0" t="0"/>
          <a:stretch/>
        </p:blipFill>
        <p:spPr>
          <a:xfrm>
            <a:off x="-476749" y="6199954"/>
            <a:ext cx="1170143" cy="1170143"/>
          </a:xfrm>
          <a:prstGeom prst="rect">
            <a:avLst/>
          </a:prstGeom>
          <a:noFill/>
          <a:ln>
            <a:noFill/>
          </a:ln>
        </p:spPr>
      </p:pic>
      <p:cxnSp>
        <p:nvCxnSpPr>
          <p:cNvPr id="34" name="Google Shape;34;p9"/>
          <p:cNvCxnSpPr/>
          <p:nvPr/>
        </p:nvCxnSpPr>
        <p:spPr>
          <a:xfrm>
            <a:off x="10116795" y="220658"/>
            <a:ext cx="704400" cy="0"/>
          </a:xfrm>
          <a:prstGeom prst="straightConnector1">
            <a:avLst/>
          </a:prstGeom>
          <a:noFill/>
          <a:ln cap="flat" cmpd="sng" w="38100">
            <a:solidFill>
              <a:srgbClr val="D91E48"/>
            </a:solidFill>
            <a:prstDash val="solid"/>
            <a:miter lim="800000"/>
            <a:headEnd len="sm" w="sm" type="none"/>
            <a:tailEnd len="sm" w="sm" type="none"/>
          </a:ln>
        </p:spPr>
      </p:cxnSp>
      <p:pic>
        <p:nvPicPr>
          <p:cNvPr id="35" name="Google Shape;35;p9"/>
          <p:cNvPicPr preferRelativeResize="0"/>
          <p:nvPr/>
        </p:nvPicPr>
        <p:blipFill rotWithShape="1">
          <a:blip r:embed="rId2">
            <a:alphaModFix/>
          </a:blip>
          <a:srcRect b="0" l="0" r="0" t="0"/>
          <a:stretch/>
        </p:blipFill>
        <p:spPr>
          <a:xfrm>
            <a:off x="10339716" y="-218259"/>
            <a:ext cx="1170143" cy="1170143"/>
          </a:xfrm>
          <a:prstGeom prst="rect">
            <a:avLst/>
          </a:prstGeom>
          <a:noFill/>
          <a:ln>
            <a:noFill/>
          </a:ln>
        </p:spPr>
      </p:pic>
      <p:pic>
        <p:nvPicPr>
          <p:cNvPr id="36" name="Google Shape;36;p9"/>
          <p:cNvPicPr preferRelativeResize="0"/>
          <p:nvPr/>
        </p:nvPicPr>
        <p:blipFill rotWithShape="1">
          <a:blip r:embed="rId3">
            <a:alphaModFix/>
          </a:blip>
          <a:srcRect b="0" l="0" r="0" t="0"/>
          <a:stretch/>
        </p:blipFill>
        <p:spPr>
          <a:xfrm>
            <a:off x="10776203" y="6124353"/>
            <a:ext cx="733647" cy="733647"/>
          </a:xfrm>
          <a:prstGeom prst="rect">
            <a:avLst/>
          </a:prstGeom>
          <a:noFill/>
          <a:ln>
            <a:noFill/>
          </a:ln>
        </p:spPr>
      </p:pic>
      <p:grpSp>
        <p:nvGrpSpPr>
          <p:cNvPr id="37" name="Google Shape;37;p9"/>
          <p:cNvGrpSpPr/>
          <p:nvPr/>
        </p:nvGrpSpPr>
        <p:grpSpPr>
          <a:xfrm>
            <a:off x="-469257" y="-375551"/>
            <a:ext cx="937962" cy="1004209"/>
            <a:chOff x="6828052" y="3971381"/>
            <a:chExt cx="3129669" cy="3350714"/>
          </a:xfrm>
        </p:grpSpPr>
        <p:sp>
          <p:nvSpPr>
            <p:cNvPr id="38" name="Google Shape;38;p9"/>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9"/>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 name="Google Shape;40;p9"/>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 name="Google Shape;41;p9"/>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 name="Google Shape;42;p9"/>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 name="Google Shape;43;p9"/>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 name="Google Shape;44;p9"/>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 name="Google Shape;45;p9"/>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 name="Google Shape;46;p9"/>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 name="Google Shape;47;p9"/>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 name="Google Shape;48;p9"/>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 name="Google Shape;49;p9"/>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9"/>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 name="Google Shape;51;p9"/>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p9"/>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9"/>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 name="Google Shape;54;p9"/>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 name="Google Shape;55;p9"/>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 name="Google Shape;56;p9"/>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 name="Google Shape;57;p9"/>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 name="Google Shape;58;p9"/>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 name="Google Shape;59;p9"/>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 name="Google Shape;60;p9"/>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 name="Google Shape;61;p9"/>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 name="Google Shape;62;p9"/>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 name="Google Shape;63;p9"/>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 name="Google Shape;64;p9"/>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 name="Google Shape;65;p9"/>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 name="Google Shape;66;p9"/>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 name="Google Shape;67;p9"/>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 name="Google Shape;68;p9"/>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 name="Google Shape;69;p9"/>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 name="Google Shape;70;p9"/>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 name="Google Shape;71;p9"/>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p9"/>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 name="Google Shape;73;p9"/>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 name="Google Shape;74;p9"/>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 name="Google Shape;75;p9"/>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 name="Google Shape;76;p9"/>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 name="Google Shape;77;p9"/>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 name="Google Shape;78;p9"/>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 name="Google Shape;79;p9"/>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 name="Google Shape;80;p9"/>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 name="Google Shape;81;p9"/>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 name="Google Shape;82;p9"/>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 name="Google Shape;83;p9"/>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 name="Google Shape;84;p9"/>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9"/>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 name="Google Shape;86;p9"/>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 name="Google Shape;87;p9"/>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 name="Google Shape;88;p9"/>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 name="Google Shape;89;p9"/>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p9"/>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9"/>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 name="Google Shape;92;p9"/>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9"/>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9"/>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9"/>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9"/>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9"/>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9"/>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9"/>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9"/>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9"/>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9"/>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9"/>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9"/>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9"/>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9"/>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9"/>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9"/>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9"/>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9"/>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9"/>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9"/>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9"/>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9"/>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9"/>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9"/>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 name="Google Shape;117;p9"/>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9"/>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9"/>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9"/>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9"/>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 name="Google Shape;122;p9"/>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9"/>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9"/>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9"/>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9"/>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9"/>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 name="Google Shape;128;p9"/>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9"/>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9"/>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9"/>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9"/>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9"/>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9"/>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 name="Google Shape;135;p9"/>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 name="Google Shape;136;p9"/>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9"/>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9"/>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9"/>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9"/>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9"/>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9"/>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9"/>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9"/>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9"/>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9"/>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9"/>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9"/>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9"/>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9"/>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9"/>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9"/>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9"/>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9"/>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9"/>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9"/>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9"/>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9"/>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9"/>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9"/>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9"/>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9"/>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9"/>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9"/>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9"/>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9"/>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9"/>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9"/>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9"/>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9"/>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9"/>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9"/>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9"/>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9"/>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9"/>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9"/>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9"/>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9"/>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9"/>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9"/>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9"/>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9"/>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9"/>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9"/>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9"/>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9"/>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9"/>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9"/>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9"/>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9"/>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9"/>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9"/>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9"/>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9"/>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9"/>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9"/>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9"/>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9"/>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9"/>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9"/>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9"/>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9"/>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9"/>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9"/>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9"/>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9"/>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9"/>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9"/>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9"/>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9"/>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9"/>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9"/>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9"/>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9"/>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9"/>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9"/>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9"/>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9"/>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9"/>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9"/>
          <p:cNvSpPr txBox="1"/>
          <p:nvPr>
            <p:ph idx="12" type="sldNum"/>
          </p:nvPr>
        </p:nvSpPr>
        <p:spPr>
          <a:xfrm>
            <a:off x="7970628" y="6356349"/>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1pPr>
            <a:lvl2pPr indent="0" lvl="1"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2pPr>
            <a:lvl3pPr indent="0" lvl="2"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3pPr>
            <a:lvl4pPr indent="0" lvl="3"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4pPr>
            <a:lvl5pPr indent="0" lvl="4"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5pPr>
            <a:lvl6pPr indent="0" lvl="5"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6pPr>
            <a:lvl7pPr indent="0" lvl="6"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7pPr>
            <a:lvl8pPr indent="0" lvl="7"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8pPr>
            <a:lvl9pPr indent="0" lvl="8" marL="0" algn="r">
              <a:lnSpc>
                <a:spcPct val="100000"/>
              </a:lnSpc>
              <a:spcBef>
                <a:spcPts val="0"/>
              </a:spcBef>
              <a:spcAft>
                <a:spcPts val="0"/>
              </a:spcAft>
              <a:buSzPts val="1200"/>
              <a:buNone/>
              <a:defRPr b="0" i="0" sz="1200" u="none" cap="none" strike="noStrike">
                <a:solidFill>
                  <a:srgbClr val="D91E4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 name="Shape 221"/>
        <p:cNvGrpSpPr/>
        <p:nvPr/>
      </p:nvGrpSpPr>
      <p:grpSpPr>
        <a:xfrm>
          <a:off x="0" y="0"/>
          <a:ext cx="0" cy="0"/>
          <a:chOff x="0" y="0"/>
          <a:chExt cx="0" cy="0"/>
        </a:xfrm>
      </p:grpSpPr>
      <p:sp>
        <p:nvSpPr>
          <p:cNvPr id="222" name="Google Shape;222;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24" name="Google Shape;22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7" name="Shape 227"/>
        <p:cNvGrpSpPr/>
        <p:nvPr/>
      </p:nvGrpSpPr>
      <p:grpSpPr>
        <a:xfrm>
          <a:off x="0" y="0"/>
          <a:ext cx="0" cy="0"/>
          <a:chOff x="0" y="0"/>
          <a:chExt cx="0" cy="0"/>
        </a:xfrm>
      </p:grpSpPr>
      <p:sp>
        <p:nvSpPr>
          <p:cNvPr id="228" name="Google Shape;22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 name="Shape 234"/>
        <p:cNvGrpSpPr/>
        <p:nvPr/>
      </p:nvGrpSpPr>
      <p:grpSpPr>
        <a:xfrm>
          <a:off x="0" y="0"/>
          <a:ext cx="0" cy="0"/>
          <a:chOff x="0" y="0"/>
          <a:chExt cx="0" cy="0"/>
        </a:xfrm>
      </p:grpSpPr>
      <p:sp>
        <p:nvSpPr>
          <p:cNvPr id="235" name="Google Shape;235;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7" name="Google Shape;237;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 name="Google Shape;239;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3" name="Shape 243"/>
        <p:cNvGrpSpPr/>
        <p:nvPr/>
      </p:nvGrpSpPr>
      <p:grpSpPr>
        <a:xfrm>
          <a:off x="0" y="0"/>
          <a:ext cx="0" cy="0"/>
          <a:chOff x="0" y="0"/>
          <a:chExt cx="0" cy="0"/>
        </a:xfrm>
      </p:grpSpPr>
      <p:sp>
        <p:nvSpPr>
          <p:cNvPr id="244" name="Google Shape;244;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6" name="Google Shape;246;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7" name="Google Shape;2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0" name="Shape 250"/>
        <p:cNvGrpSpPr/>
        <p:nvPr/>
      </p:nvGrpSpPr>
      <p:grpSpPr>
        <a:xfrm>
          <a:off x="0" y="0"/>
          <a:ext cx="0" cy="0"/>
          <a:chOff x="0" y="0"/>
          <a:chExt cx="0" cy="0"/>
        </a:xfrm>
      </p:grpSpPr>
      <p:sp>
        <p:nvSpPr>
          <p:cNvPr id="251" name="Google Shape;251;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1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53" name="Google Shape;253;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4" name="Google Shape;25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48.png"/><Relationship Id="rId5" Type="http://schemas.openxmlformats.org/officeDocument/2006/relationships/image" Target="../media/image26.png"/><Relationship Id="rId6"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41.pn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53.png"/><Relationship Id="rId5" Type="http://schemas.openxmlformats.org/officeDocument/2006/relationships/image" Target="../media/image46.png"/><Relationship Id="rId6" Type="http://schemas.openxmlformats.org/officeDocument/2006/relationships/image" Target="../media/image54.png"/><Relationship Id="rId7"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
          <p:cNvSpPr/>
          <p:nvPr/>
        </p:nvSpPr>
        <p:spPr>
          <a:xfrm>
            <a:off x="0" y="0"/>
            <a:ext cx="12192000" cy="6858000"/>
          </a:xfrm>
          <a:prstGeom prst="rect">
            <a:avLst/>
          </a:prstGeom>
          <a:solidFill>
            <a:srgbClr val="F9F9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5" name="Google Shape;275;p1"/>
          <p:cNvPicPr preferRelativeResize="0"/>
          <p:nvPr/>
        </p:nvPicPr>
        <p:blipFill rotWithShape="1">
          <a:blip r:embed="rId3">
            <a:alphaModFix amt="20000"/>
          </a:blip>
          <a:srcRect b="40296" l="27586" r="0" t="0"/>
          <a:stretch/>
        </p:blipFill>
        <p:spPr>
          <a:xfrm>
            <a:off x="7536435" y="2300415"/>
            <a:ext cx="4381598" cy="2461511"/>
          </a:xfrm>
          <a:prstGeom prst="rect">
            <a:avLst/>
          </a:prstGeom>
          <a:noFill/>
          <a:ln>
            <a:noFill/>
          </a:ln>
          <a:effectLst>
            <a:outerShdw blurRad="57150" rotWithShape="0" algn="bl" dir="5400000" dist="19050">
              <a:srgbClr val="000000">
                <a:alpha val="89803"/>
              </a:srgbClr>
            </a:outerShdw>
          </a:effectLst>
        </p:spPr>
      </p:pic>
      <p:pic>
        <p:nvPicPr>
          <p:cNvPr id="276" name="Google Shape;276;p1"/>
          <p:cNvPicPr preferRelativeResize="0"/>
          <p:nvPr/>
        </p:nvPicPr>
        <p:blipFill rotWithShape="1">
          <a:blip r:embed="rId3">
            <a:alphaModFix amt="20000"/>
          </a:blip>
          <a:srcRect b="40296" l="27586" r="0" t="0"/>
          <a:stretch/>
        </p:blipFill>
        <p:spPr>
          <a:xfrm>
            <a:off x="3938263" y="2128918"/>
            <a:ext cx="3902163" cy="2192172"/>
          </a:xfrm>
          <a:prstGeom prst="rect">
            <a:avLst/>
          </a:prstGeom>
          <a:noFill/>
          <a:ln>
            <a:noFill/>
          </a:ln>
          <a:effectLst>
            <a:outerShdw blurRad="57150" rotWithShape="0" algn="bl" dir="5400000" dist="19050">
              <a:srgbClr val="000000">
                <a:alpha val="88627"/>
              </a:srgbClr>
            </a:outerShdw>
          </a:effectLst>
        </p:spPr>
      </p:pic>
      <p:sp>
        <p:nvSpPr>
          <p:cNvPr id="277" name="Google Shape;277;p1"/>
          <p:cNvSpPr/>
          <p:nvPr/>
        </p:nvSpPr>
        <p:spPr>
          <a:xfrm>
            <a:off x="1024950" y="2757950"/>
            <a:ext cx="10142100" cy="114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300"/>
              <a:buFont typeface="Arial"/>
              <a:buNone/>
            </a:pPr>
            <a:r>
              <a:rPr b="1" lang="en-US" sz="3300">
                <a:solidFill>
                  <a:srgbClr val="D91E48"/>
                </a:solidFill>
                <a:latin typeface="Source Sans Pro"/>
                <a:ea typeface="Source Sans Pro"/>
                <a:cs typeface="Source Sans Pro"/>
                <a:sym typeface="Source Sans Pro"/>
              </a:rPr>
              <a:t>PHÁT TRIỂN ỨNG DỤNG THEO DÕI GIÁ BÁN VÀ ĐÁNH GIÁ HÀNG HÓA ONLINE</a:t>
            </a:r>
            <a:endParaRPr b="0" i="0" sz="3300" u="none" cap="none" strike="noStrike">
              <a:solidFill>
                <a:srgbClr val="D91E48"/>
              </a:solidFill>
              <a:latin typeface="Source Sans Pro"/>
              <a:ea typeface="Source Sans Pro"/>
              <a:cs typeface="Source Sans Pro"/>
              <a:sym typeface="Source Sans Pro"/>
            </a:endParaRPr>
          </a:p>
        </p:txBody>
      </p:sp>
      <p:pic>
        <p:nvPicPr>
          <p:cNvPr id="278" name="Google Shape;278;p1"/>
          <p:cNvPicPr preferRelativeResize="0"/>
          <p:nvPr/>
        </p:nvPicPr>
        <p:blipFill rotWithShape="1">
          <a:blip r:embed="rId3">
            <a:alphaModFix amt="20000"/>
          </a:blip>
          <a:srcRect b="0" l="2033" r="16084" t="0"/>
          <a:stretch/>
        </p:blipFill>
        <p:spPr>
          <a:xfrm>
            <a:off x="679123" y="1536756"/>
            <a:ext cx="3949206" cy="3286249"/>
          </a:xfrm>
          <a:prstGeom prst="rect">
            <a:avLst/>
          </a:prstGeom>
          <a:noFill/>
          <a:ln>
            <a:noFill/>
          </a:ln>
          <a:effectLst>
            <a:outerShdw blurRad="57150" rotWithShape="0" algn="bl" dir="5400000" dist="19050">
              <a:srgbClr val="000000">
                <a:alpha val="90980"/>
              </a:srgbClr>
            </a:outerShdw>
          </a:effectLst>
        </p:spPr>
      </p:pic>
      <p:cxnSp>
        <p:nvCxnSpPr>
          <p:cNvPr id="279" name="Google Shape;279;p1"/>
          <p:cNvCxnSpPr/>
          <p:nvPr/>
        </p:nvCxnSpPr>
        <p:spPr>
          <a:xfrm>
            <a:off x="4839015" y="3907858"/>
            <a:ext cx="2608976" cy="0"/>
          </a:xfrm>
          <a:prstGeom prst="straightConnector1">
            <a:avLst/>
          </a:prstGeom>
          <a:noFill/>
          <a:ln cap="flat" cmpd="sng" w="28575">
            <a:solidFill>
              <a:srgbClr val="D91E48"/>
            </a:solidFill>
            <a:prstDash val="solid"/>
            <a:miter lim="800000"/>
            <a:headEnd len="sm" w="sm" type="none"/>
            <a:tailEnd len="sm" w="sm" type="none"/>
          </a:ln>
        </p:spPr>
      </p:cxnSp>
      <p:cxnSp>
        <p:nvCxnSpPr>
          <p:cNvPr id="280" name="Google Shape;280;p1"/>
          <p:cNvCxnSpPr/>
          <p:nvPr/>
        </p:nvCxnSpPr>
        <p:spPr>
          <a:xfrm>
            <a:off x="12074554" y="6238283"/>
            <a:ext cx="0" cy="446859"/>
          </a:xfrm>
          <a:prstGeom prst="straightConnector1">
            <a:avLst/>
          </a:prstGeom>
          <a:noFill/>
          <a:ln cap="flat" cmpd="sng" w="9525">
            <a:solidFill>
              <a:schemeClr val="lt1"/>
            </a:solidFill>
            <a:prstDash val="solid"/>
            <a:miter lim="800000"/>
            <a:headEnd len="sm" w="sm" type="none"/>
            <a:tailEnd len="sm" w="sm" type="none"/>
          </a:ln>
        </p:spPr>
      </p:cxnSp>
      <p:pic>
        <p:nvPicPr>
          <p:cNvPr id="281" name="Google Shape;281;p1"/>
          <p:cNvPicPr preferRelativeResize="0"/>
          <p:nvPr/>
        </p:nvPicPr>
        <p:blipFill rotWithShape="1">
          <a:blip r:embed="rId4">
            <a:alphaModFix/>
          </a:blip>
          <a:srcRect b="0" l="0" r="0" t="0"/>
          <a:stretch/>
        </p:blipFill>
        <p:spPr>
          <a:xfrm>
            <a:off x="-591133" y="5976564"/>
            <a:ext cx="1417156" cy="1417156"/>
          </a:xfrm>
          <a:prstGeom prst="rect">
            <a:avLst/>
          </a:prstGeom>
          <a:noFill/>
          <a:ln>
            <a:noFill/>
          </a:ln>
        </p:spPr>
      </p:pic>
      <p:grpSp>
        <p:nvGrpSpPr>
          <p:cNvPr id="282" name="Google Shape;282;p1"/>
          <p:cNvGrpSpPr/>
          <p:nvPr/>
        </p:nvGrpSpPr>
        <p:grpSpPr>
          <a:xfrm>
            <a:off x="-351539" y="-374042"/>
            <a:ext cx="937992" cy="1004239"/>
            <a:chOff x="6828052" y="3971318"/>
            <a:chExt cx="3129770" cy="3350814"/>
          </a:xfrm>
        </p:grpSpPr>
        <p:sp>
          <p:nvSpPr>
            <p:cNvPr id="283" name="Google Shape;283;p1"/>
            <p:cNvSpPr/>
            <p:nvPr/>
          </p:nvSpPr>
          <p:spPr>
            <a:xfrm rot="-2694944">
              <a:off x="9881847" y="7250957"/>
              <a:ext cx="58964" cy="58964"/>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p1"/>
            <p:cNvSpPr/>
            <p:nvPr/>
          </p:nvSpPr>
          <p:spPr>
            <a:xfrm rot="-2694944">
              <a:off x="9882215" y="6999961"/>
              <a:ext cx="58964" cy="58964"/>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1"/>
            <p:cNvSpPr/>
            <p:nvPr/>
          </p:nvSpPr>
          <p:spPr>
            <a:xfrm rot="-2694944">
              <a:off x="9882585" y="674896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1"/>
            <p:cNvSpPr/>
            <p:nvPr/>
          </p:nvSpPr>
          <p:spPr>
            <a:xfrm rot="-2694944">
              <a:off x="9882954" y="6497968"/>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1"/>
            <p:cNvSpPr/>
            <p:nvPr/>
          </p:nvSpPr>
          <p:spPr>
            <a:xfrm rot="-2694944">
              <a:off x="9883324" y="624697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1"/>
            <p:cNvSpPr/>
            <p:nvPr/>
          </p:nvSpPr>
          <p:spPr>
            <a:xfrm rot="-2694944">
              <a:off x="9883693" y="5995976"/>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1"/>
            <p:cNvSpPr/>
            <p:nvPr/>
          </p:nvSpPr>
          <p:spPr>
            <a:xfrm rot="-2694944">
              <a:off x="9884061" y="5744979"/>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1"/>
            <p:cNvSpPr/>
            <p:nvPr/>
          </p:nvSpPr>
          <p:spPr>
            <a:xfrm rot="-2694944">
              <a:off x="9884431" y="5493983"/>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1"/>
            <p:cNvSpPr/>
            <p:nvPr/>
          </p:nvSpPr>
          <p:spPr>
            <a:xfrm rot="-2694944">
              <a:off x="9884799" y="5242986"/>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1"/>
            <p:cNvSpPr/>
            <p:nvPr/>
          </p:nvSpPr>
          <p:spPr>
            <a:xfrm rot="-2694944">
              <a:off x="9885169" y="499199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1"/>
            <p:cNvSpPr/>
            <p:nvPr/>
          </p:nvSpPr>
          <p:spPr>
            <a:xfrm rot="-2694944">
              <a:off x="9885538" y="4740993"/>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1"/>
            <p:cNvSpPr/>
            <p:nvPr/>
          </p:nvSpPr>
          <p:spPr>
            <a:xfrm rot="-2694944">
              <a:off x="9885908" y="448999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1"/>
            <p:cNvSpPr/>
            <p:nvPr/>
          </p:nvSpPr>
          <p:spPr>
            <a:xfrm rot="-2694944">
              <a:off x="9886276" y="423900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1"/>
            <p:cNvSpPr/>
            <p:nvPr/>
          </p:nvSpPr>
          <p:spPr>
            <a:xfrm rot="-2694944">
              <a:off x="9886646" y="398800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1"/>
            <p:cNvSpPr/>
            <p:nvPr/>
          </p:nvSpPr>
          <p:spPr>
            <a:xfrm rot="-2694944">
              <a:off x="9628520" y="7250584"/>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1"/>
            <p:cNvSpPr/>
            <p:nvPr/>
          </p:nvSpPr>
          <p:spPr>
            <a:xfrm rot="-2694944">
              <a:off x="9628889" y="6999588"/>
              <a:ext cx="58964" cy="58964"/>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1"/>
            <p:cNvSpPr/>
            <p:nvPr/>
          </p:nvSpPr>
          <p:spPr>
            <a:xfrm rot="-2694944">
              <a:off x="9629259" y="674859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1"/>
            <p:cNvSpPr/>
            <p:nvPr/>
          </p:nvSpPr>
          <p:spPr>
            <a:xfrm rot="-2694944">
              <a:off x="9629627" y="6497595"/>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1"/>
            <p:cNvSpPr/>
            <p:nvPr/>
          </p:nvSpPr>
          <p:spPr>
            <a:xfrm rot="-2694944">
              <a:off x="9629996" y="6246599"/>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1"/>
            <p:cNvSpPr/>
            <p:nvPr/>
          </p:nvSpPr>
          <p:spPr>
            <a:xfrm rot="-2694944">
              <a:off x="9630366" y="5995602"/>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1"/>
            <p:cNvSpPr/>
            <p:nvPr/>
          </p:nvSpPr>
          <p:spPr>
            <a:xfrm rot="-2694944">
              <a:off x="9630735" y="5744606"/>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1"/>
            <p:cNvSpPr/>
            <p:nvPr/>
          </p:nvSpPr>
          <p:spPr>
            <a:xfrm rot="-2694944">
              <a:off x="9631104" y="5493609"/>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1"/>
            <p:cNvSpPr/>
            <p:nvPr/>
          </p:nvSpPr>
          <p:spPr>
            <a:xfrm rot="-2694944">
              <a:off x="9631473" y="5242614"/>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1"/>
            <p:cNvSpPr/>
            <p:nvPr/>
          </p:nvSpPr>
          <p:spPr>
            <a:xfrm rot="-2694944">
              <a:off x="9631843" y="499161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1"/>
            <p:cNvSpPr/>
            <p:nvPr/>
          </p:nvSpPr>
          <p:spPr>
            <a:xfrm rot="-2694944">
              <a:off x="9632211" y="4740621"/>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1"/>
            <p:cNvSpPr/>
            <p:nvPr/>
          </p:nvSpPr>
          <p:spPr>
            <a:xfrm rot="-2694944">
              <a:off x="9632580" y="448962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p1"/>
            <p:cNvSpPr/>
            <p:nvPr/>
          </p:nvSpPr>
          <p:spPr>
            <a:xfrm rot="-2694944">
              <a:off x="9632950" y="423862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p1"/>
            <p:cNvSpPr/>
            <p:nvPr/>
          </p:nvSpPr>
          <p:spPr>
            <a:xfrm rot="-2694944">
              <a:off x="9633211" y="3987691"/>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1"/>
            <p:cNvSpPr/>
            <p:nvPr/>
          </p:nvSpPr>
          <p:spPr>
            <a:xfrm rot="-2694944">
              <a:off x="9375028" y="7250045"/>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1"/>
            <p:cNvSpPr/>
            <p:nvPr/>
          </p:nvSpPr>
          <p:spPr>
            <a:xfrm rot="-2694944">
              <a:off x="9375396" y="6999048"/>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1"/>
            <p:cNvSpPr/>
            <p:nvPr/>
          </p:nvSpPr>
          <p:spPr>
            <a:xfrm rot="-2694944">
              <a:off x="9375765" y="6748053"/>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1"/>
            <p:cNvSpPr/>
            <p:nvPr/>
          </p:nvSpPr>
          <p:spPr>
            <a:xfrm rot="-2694944">
              <a:off x="9376135" y="6497056"/>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1"/>
            <p:cNvSpPr/>
            <p:nvPr/>
          </p:nvSpPr>
          <p:spPr>
            <a:xfrm rot="-2694944">
              <a:off x="9376503" y="624606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1"/>
            <p:cNvSpPr/>
            <p:nvPr/>
          </p:nvSpPr>
          <p:spPr>
            <a:xfrm rot="-2694944">
              <a:off x="9376873" y="599506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1"/>
            <p:cNvSpPr/>
            <p:nvPr/>
          </p:nvSpPr>
          <p:spPr>
            <a:xfrm rot="-2694944">
              <a:off x="9377242" y="574406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p1"/>
            <p:cNvSpPr/>
            <p:nvPr/>
          </p:nvSpPr>
          <p:spPr>
            <a:xfrm rot="-2694944">
              <a:off x="9377612" y="549307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9" name="Google Shape;319;p1"/>
            <p:cNvSpPr/>
            <p:nvPr/>
          </p:nvSpPr>
          <p:spPr>
            <a:xfrm rot="-2694944">
              <a:off x="9377981" y="5242075"/>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1"/>
            <p:cNvSpPr/>
            <p:nvPr/>
          </p:nvSpPr>
          <p:spPr>
            <a:xfrm rot="-2694944">
              <a:off x="9378349" y="499107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p1"/>
            <p:cNvSpPr/>
            <p:nvPr/>
          </p:nvSpPr>
          <p:spPr>
            <a:xfrm rot="-2694944">
              <a:off x="9378719" y="4740082"/>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1"/>
            <p:cNvSpPr/>
            <p:nvPr/>
          </p:nvSpPr>
          <p:spPr>
            <a:xfrm rot="-2694944">
              <a:off x="9379087" y="448908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1"/>
            <p:cNvSpPr/>
            <p:nvPr/>
          </p:nvSpPr>
          <p:spPr>
            <a:xfrm rot="-2694944">
              <a:off x="9379457" y="4238089"/>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1"/>
            <p:cNvSpPr/>
            <p:nvPr/>
          </p:nvSpPr>
          <p:spPr>
            <a:xfrm rot="-2694944">
              <a:off x="9379826" y="398709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1"/>
            <p:cNvSpPr/>
            <p:nvPr/>
          </p:nvSpPr>
          <p:spPr>
            <a:xfrm rot="-2694944">
              <a:off x="9121534" y="724983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p1"/>
            <p:cNvSpPr/>
            <p:nvPr/>
          </p:nvSpPr>
          <p:spPr>
            <a:xfrm rot="-2694944">
              <a:off x="9121902" y="699884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p1"/>
            <p:cNvSpPr/>
            <p:nvPr/>
          </p:nvSpPr>
          <p:spPr>
            <a:xfrm rot="-2694944">
              <a:off x="9122272" y="674784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1"/>
            <p:cNvSpPr/>
            <p:nvPr/>
          </p:nvSpPr>
          <p:spPr>
            <a:xfrm rot="-2694944">
              <a:off x="9122534" y="649690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9" name="Google Shape;329;p1"/>
            <p:cNvSpPr/>
            <p:nvPr/>
          </p:nvSpPr>
          <p:spPr>
            <a:xfrm rot="-2694944">
              <a:off x="9122903" y="624591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1"/>
            <p:cNvSpPr/>
            <p:nvPr/>
          </p:nvSpPr>
          <p:spPr>
            <a:xfrm rot="-2694944">
              <a:off x="9123272" y="599491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1"/>
            <p:cNvSpPr/>
            <p:nvPr/>
          </p:nvSpPr>
          <p:spPr>
            <a:xfrm rot="-2694944">
              <a:off x="9123641" y="574391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1"/>
            <p:cNvSpPr/>
            <p:nvPr/>
          </p:nvSpPr>
          <p:spPr>
            <a:xfrm rot="-2694944">
              <a:off x="9124010" y="5492923"/>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3" name="Google Shape;333;p1"/>
            <p:cNvSpPr/>
            <p:nvPr/>
          </p:nvSpPr>
          <p:spPr>
            <a:xfrm rot="-2694944">
              <a:off x="9124487" y="5241868"/>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p1"/>
            <p:cNvSpPr/>
            <p:nvPr/>
          </p:nvSpPr>
          <p:spPr>
            <a:xfrm rot="-2694944">
              <a:off x="9124856" y="499087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1"/>
            <p:cNvSpPr/>
            <p:nvPr/>
          </p:nvSpPr>
          <p:spPr>
            <a:xfrm rot="-2694944">
              <a:off x="9125225" y="4739875"/>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 name="Google Shape;336;p1"/>
            <p:cNvSpPr/>
            <p:nvPr/>
          </p:nvSpPr>
          <p:spPr>
            <a:xfrm rot="-2694944">
              <a:off x="9125595" y="4488878"/>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1"/>
            <p:cNvSpPr/>
            <p:nvPr/>
          </p:nvSpPr>
          <p:spPr>
            <a:xfrm rot="-2694944">
              <a:off x="9125964" y="423788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1"/>
            <p:cNvSpPr/>
            <p:nvPr/>
          </p:nvSpPr>
          <p:spPr>
            <a:xfrm rot="-2694944">
              <a:off x="9126333" y="398688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1"/>
            <p:cNvSpPr/>
            <p:nvPr/>
          </p:nvSpPr>
          <p:spPr>
            <a:xfrm rot="-2694944">
              <a:off x="8868104" y="7249450"/>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1"/>
            <p:cNvSpPr/>
            <p:nvPr/>
          </p:nvSpPr>
          <p:spPr>
            <a:xfrm rot="-2694944">
              <a:off x="8868472" y="6998454"/>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1"/>
            <p:cNvSpPr/>
            <p:nvPr/>
          </p:nvSpPr>
          <p:spPr>
            <a:xfrm rot="-2694944">
              <a:off x="8868842" y="6747457"/>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1"/>
            <p:cNvSpPr/>
            <p:nvPr/>
          </p:nvSpPr>
          <p:spPr>
            <a:xfrm rot="-2694944">
              <a:off x="8869210" y="6496461"/>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1"/>
            <p:cNvSpPr/>
            <p:nvPr/>
          </p:nvSpPr>
          <p:spPr>
            <a:xfrm rot="-2694944">
              <a:off x="8869580" y="6245465"/>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1"/>
            <p:cNvSpPr/>
            <p:nvPr/>
          </p:nvSpPr>
          <p:spPr>
            <a:xfrm rot="-2694944">
              <a:off x="8869949" y="5994469"/>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1"/>
            <p:cNvSpPr/>
            <p:nvPr/>
          </p:nvSpPr>
          <p:spPr>
            <a:xfrm rot="-2694944">
              <a:off x="8870318" y="5743472"/>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1"/>
            <p:cNvSpPr/>
            <p:nvPr/>
          </p:nvSpPr>
          <p:spPr>
            <a:xfrm rot="-2694944">
              <a:off x="8870688" y="5492476"/>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1"/>
            <p:cNvSpPr/>
            <p:nvPr/>
          </p:nvSpPr>
          <p:spPr>
            <a:xfrm rot="-2694944">
              <a:off x="8871056" y="5241479"/>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1"/>
            <p:cNvSpPr/>
            <p:nvPr/>
          </p:nvSpPr>
          <p:spPr>
            <a:xfrm rot="-2694944">
              <a:off x="8871426" y="4990483"/>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1"/>
            <p:cNvSpPr/>
            <p:nvPr/>
          </p:nvSpPr>
          <p:spPr>
            <a:xfrm rot="-2694944">
              <a:off x="8871764" y="4739411"/>
              <a:ext cx="58964" cy="58876"/>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p1"/>
            <p:cNvSpPr/>
            <p:nvPr/>
          </p:nvSpPr>
          <p:spPr>
            <a:xfrm rot="-2694944">
              <a:off x="8872163" y="4488491"/>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p1"/>
            <p:cNvSpPr/>
            <p:nvPr/>
          </p:nvSpPr>
          <p:spPr>
            <a:xfrm rot="-2694944">
              <a:off x="8872502" y="4237418"/>
              <a:ext cx="58964" cy="58876"/>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1"/>
            <p:cNvSpPr/>
            <p:nvPr/>
          </p:nvSpPr>
          <p:spPr>
            <a:xfrm rot="-2694944">
              <a:off x="8872902" y="3986498"/>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1"/>
            <p:cNvSpPr/>
            <p:nvPr/>
          </p:nvSpPr>
          <p:spPr>
            <a:xfrm rot="-2694944">
              <a:off x="8614548" y="7249093"/>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1"/>
            <p:cNvSpPr/>
            <p:nvPr/>
          </p:nvSpPr>
          <p:spPr>
            <a:xfrm rot="-2694944">
              <a:off x="8614917" y="699809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5" name="Google Shape;355;p1"/>
            <p:cNvSpPr/>
            <p:nvPr/>
          </p:nvSpPr>
          <p:spPr>
            <a:xfrm rot="-2694944">
              <a:off x="8615286" y="674710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6" name="Google Shape;356;p1"/>
            <p:cNvSpPr/>
            <p:nvPr/>
          </p:nvSpPr>
          <p:spPr>
            <a:xfrm rot="-2694944">
              <a:off x="8615656" y="649610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p1"/>
            <p:cNvSpPr/>
            <p:nvPr/>
          </p:nvSpPr>
          <p:spPr>
            <a:xfrm rot="-2694944">
              <a:off x="8616024" y="6245107"/>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1"/>
            <p:cNvSpPr/>
            <p:nvPr/>
          </p:nvSpPr>
          <p:spPr>
            <a:xfrm rot="-2694944">
              <a:off x="8616394" y="599411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9" name="Google Shape;359;p1"/>
            <p:cNvSpPr/>
            <p:nvPr/>
          </p:nvSpPr>
          <p:spPr>
            <a:xfrm rot="-2694944">
              <a:off x="8616763" y="5743115"/>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0" name="Google Shape;360;p1"/>
            <p:cNvSpPr/>
            <p:nvPr/>
          </p:nvSpPr>
          <p:spPr>
            <a:xfrm rot="-2694944">
              <a:off x="8617132" y="5492119"/>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1" name="Google Shape;361;p1"/>
            <p:cNvSpPr/>
            <p:nvPr/>
          </p:nvSpPr>
          <p:spPr>
            <a:xfrm rot="-2694944">
              <a:off x="8617501" y="524112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p1"/>
            <p:cNvSpPr/>
            <p:nvPr/>
          </p:nvSpPr>
          <p:spPr>
            <a:xfrm rot="-2694944">
              <a:off x="8617870" y="4990126"/>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3" name="Google Shape;363;p1"/>
            <p:cNvSpPr/>
            <p:nvPr/>
          </p:nvSpPr>
          <p:spPr>
            <a:xfrm rot="-2694944">
              <a:off x="8618240" y="473912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1"/>
            <p:cNvSpPr/>
            <p:nvPr/>
          </p:nvSpPr>
          <p:spPr>
            <a:xfrm rot="-2694944">
              <a:off x="8618608" y="448813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p1"/>
            <p:cNvSpPr/>
            <p:nvPr/>
          </p:nvSpPr>
          <p:spPr>
            <a:xfrm rot="-2694944">
              <a:off x="8619203" y="423719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1"/>
            <p:cNvSpPr/>
            <p:nvPr/>
          </p:nvSpPr>
          <p:spPr>
            <a:xfrm rot="-2694944">
              <a:off x="8619572" y="398619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1"/>
            <p:cNvSpPr/>
            <p:nvPr/>
          </p:nvSpPr>
          <p:spPr>
            <a:xfrm rot="-2694944">
              <a:off x="8361117" y="7248705"/>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1"/>
            <p:cNvSpPr/>
            <p:nvPr/>
          </p:nvSpPr>
          <p:spPr>
            <a:xfrm rot="-2694944">
              <a:off x="8361487" y="6997708"/>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1"/>
            <p:cNvSpPr/>
            <p:nvPr/>
          </p:nvSpPr>
          <p:spPr>
            <a:xfrm rot="-2694944">
              <a:off x="8361855" y="6746712"/>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1"/>
            <p:cNvSpPr/>
            <p:nvPr/>
          </p:nvSpPr>
          <p:spPr>
            <a:xfrm rot="-2694944">
              <a:off x="8362225" y="6495715"/>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1"/>
            <p:cNvSpPr/>
            <p:nvPr/>
          </p:nvSpPr>
          <p:spPr>
            <a:xfrm rot="-2694944">
              <a:off x="8362594" y="6244720"/>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1"/>
            <p:cNvSpPr/>
            <p:nvPr/>
          </p:nvSpPr>
          <p:spPr>
            <a:xfrm rot="-2694944">
              <a:off x="8362963" y="5993722"/>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1"/>
            <p:cNvSpPr/>
            <p:nvPr/>
          </p:nvSpPr>
          <p:spPr>
            <a:xfrm rot="-2694944">
              <a:off x="8363333" y="5742727"/>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1"/>
            <p:cNvSpPr/>
            <p:nvPr/>
          </p:nvSpPr>
          <p:spPr>
            <a:xfrm rot="-2694944">
              <a:off x="8363670" y="5491655"/>
              <a:ext cx="58964" cy="58876"/>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1"/>
            <p:cNvSpPr/>
            <p:nvPr/>
          </p:nvSpPr>
          <p:spPr>
            <a:xfrm rot="-2694944">
              <a:off x="8364071" y="5240734"/>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1"/>
            <p:cNvSpPr/>
            <p:nvPr/>
          </p:nvSpPr>
          <p:spPr>
            <a:xfrm rot="-2694944">
              <a:off x="8364439" y="4989737"/>
              <a:ext cx="58964" cy="58787"/>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1"/>
            <p:cNvSpPr/>
            <p:nvPr/>
          </p:nvSpPr>
          <p:spPr>
            <a:xfrm rot="-2694944">
              <a:off x="8364809" y="4738741"/>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1"/>
            <p:cNvSpPr/>
            <p:nvPr/>
          </p:nvSpPr>
          <p:spPr>
            <a:xfrm rot="-2694944">
              <a:off x="8365178" y="4487744"/>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1"/>
            <p:cNvSpPr/>
            <p:nvPr/>
          </p:nvSpPr>
          <p:spPr>
            <a:xfrm rot="-2694944">
              <a:off x="8365547" y="4236749"/>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1"/>
            <p:cNvSpPr/>
            <p:nvPr/>
          </p:nvSpPr>
          <p:spPr>
            <a:xfrm rot="-2694944">
              <a:off x="8365917" y="3985752"/>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1"/>
            <p:cNvSpPr/>
            <p:nvPr/>
          </p:nvSpPr>
          <p:spPr>
            <a:xfrm rot="-2694944">
              <a:off x="8107562" y="724834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1"/>
            <p:cNvSpPr/>
            <p:nvPr/>
          </p:nvSpPr>
          <p:spPr>
            <a:xfrm rot="-2694944">
              <a:off x="8107931" y="699735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1"/>
            <p:cNvSpPr/>
            <p:nvPr/>
          </p:nvSpPr>
          <p:spPr>
            <a:xfrm rot="-2694944">
              <a:off x="8108301" y="674635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1"/>
            <p:cNvSpPr/>
            <p:nvPr/>
          </p:nvSpPr>
          <p:spPr>
            <a:xfrm rot="-2694944">
              <a:off x="8108669" y="6495358"/>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1"/>
            <p:cNvSpPr/>
            <p:nvPr/>
          </p:nvSpPr>
          <p:spPr>
            <a:xfrm rot="-2694944">
              <a:off x="8109263" y="6244421"/>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1"/>
            <p:cNvSpPr/>
            <p:nvPr/>
          </p:nvSpPr>
          <p:spPr>
            <a:xfrm rot="-2694944">
              <a:off x="8109633" y="5993425"/>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1"/>
            <p:cNvSpPr/>
            <p:nvPr/>
          </p:nvSpPr>
          <p:spPr>
            <a:xfrm rot="-2694944">
              <a:off x="8110002" y="5742428"/>
              <a:ext cx="58846" cy="58846"/>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1"/>
            <p:cNvSpPr/>
            <p:nvPr/>
          </p:nvSpPr>
          <p:spPr>
            <a:xfrm rot="-2694944">
              <a:off x="8110371" y="549143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1"/>
            <p:cNvSpPr/>
            <p:nvPr/>
          </p:nvSpPr>
          <p:spPr>
            <a:xfrm rot="-2694944">
              <a:off x="8110515" y="5240377"/>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1"/>
            <p:cNvSpPr/>
            <p:nvPr/>
          </p:nvSpPr>
          <p:spPr>
            <a:xfrm rot="-2694944">
              <a:off x="8110885" y="4989380"/>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1"/>
            <p:cNvSpPr/>
            <p:nvPr/>
          </p:nvSpPr>
          <p:spPr>
            <a:xfrm rot="-2694944">
              <a:off x="8111253" y="4738384"/>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1"/>
            <p:cNvSpPr/>
            <p:nvPr/>
          </p:nvSpPr>
          <p:spPr>
            <a:xfrm rot="-2694944">
              <a:off x="8111623" y="4487387"/>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1"/>
            <p:cNvSpPr/>
            <p:nvPr/>
          </p:nvSpPr>
          <p:spPr>
            <a:xfrm rot="-2694944">
              <a:off x="8111991" y="4236391"/>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1"/>
            <p:cNvSpPr/>
            <p:nvPr/>
          </p:nvSpPr>
          <p:spPr>
            <a:xfrm rot="-2694944">
              <a:off x="8112361" y="398539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1"/>
            <p:cNvSpPr/>
            <p:nvPr/>
          </p:nvSpPr>
          <p:spPr>
            <a:xfrm rot="-2694944">
              <a:off x="7854235" y="724797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1"/>
            <p:cNvSpPr/>
            <p:nvPr/>
          </p:nvSpPr>
          <p:spPr>
            <a:xfrm rot="-2694944">
              <a:off x="7854604" y="699697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1"/>
            <p:cNvSpPr/>
            <p:nvPr/>
          </p:nvSpPr>
          <p:spPr>
            <a:xfrm rot="-2694944">
              <a:off x="7854973" y="674598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1"/>
            <p:cNvSpPr/>
            <p:nvPr/>
          </p:nvSpPr>
          <p:spPr>
            <a:xfrm rot="-2694944">
              <a:off x="7855343" y="6494986"/>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1"/>
            <p:cNvSpPr/>
            <p:nvPr/>
          </p:nvSpPr>
          <p:spPr>
            <a:xfrm rot="-2694944">
              <a:off x="7855712" y="6243990"/>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1"/>
            <p:cNvSpPr/>
            <p:nvPr/>
          </p:nvSpPr>
          <p:spPr>
            <a:xfrm rot="-2694944">
              <a:off x="7855973" y="599305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1"/>
            <p:cNvSpPr/>
            <p:nvPr/>
          </p:nvSpPr>
          <p:spPr>
            <a:xfrm rot="-2694944">
              <a:off x="7856342" y="574205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1"/>
            <p:cNvSpPr/>
            <p:nvPr/>
          </p:nvSpPr>
          <p:spPr>
            <a:xfrm rot="-2694944">
              <a:off x="7856819" y="5491000"/>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1"/>
            <p:cNvSpPr/>
            <p:nvPr/>
          </p:nvSpPr>
          <p:spPr>
            <a:xfrm rot="-2694944">
              <a:off x="7857188" y="524000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1"/>
            <p:cNvSpPr/>
            <p:nvPr/>
          </p:nvSpPr>
          <p:spPr>
            <a:xfrm rot="-2694944">
              <a:off x="7857557" y="4989008"/>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1"/>
            <p:cNvSpPr/>
            <p:nvPr/>
          </p:nvSpPr>
          <p:spPr>
            <a:xfrm rot="-2694944">
              <a:off x="7857927" y="4738011"/>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1"/>
            <p:cNvSpPr/>
            <p:nvPr/>
          </p:nvSpPr>
          <p:spPr>
            <a:xfrm rot="-2694944">
              <a:off x="7858296" y="4487015"/>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1"/>
            <p:cNvSpPr/>
            <p:nvPr/>
          </p:nvSpPr>
          <p:spPr>
            <a:xfrm rot="-2694944">
              <a:off x="7858665" y="4236018"/>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1"/>
            <p:cNvSpPr/>
            <p:nvPr/>
          </p:nvSpPr>
          <p:spPr>
            <a:xfrm rot="-2694944">
              <a:off x="7859034" y="398502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1"/>
            <p:cNvSpPr/>
            <p:nvPr/>
          </p:nvSpPr>
          <p:spPr>
            <a:xfrm rot="-2694944">
              <a:off x="7600576" y="724760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1"/>
            <p:cNvSpPr/>
            <p:nvPr/>
          </p:nvSpPr>
          <p:spPr>
            <a:xfrm rot="-2694944">
              <a:off x="7600944" y="6996606"/>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1"/>
            <p:cNvSpPr/>
            <p:nvPr/>
          </p:nvSpPr>
          <p:spPr>
            <a:xfrm rot="-2694944">
              <a:off x="7601314" y="6745609"/>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1"/>
            <p:cNvSpPr/>
            <p:nvPr/>
          </p:nvSpPr>
          <p:spPr>
            <a:xfrm rot="-2694944">
              <a:off x="7601683" y="6494613"/>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1"/>
            <p:cNvSpPr/>
            <p:nvPr/>
          </p:nvSpPr>
          <p:spPr>
            <a:xfrm rot="-2694944">
              <a:off x="7602052" y="6243616"/>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1"/>
            <p:cNvSpPr/>
            <p:nvPr/>
          </p:nvSpPr>
          <p:spPr>
            <a:xfrm rot="-2694944">
              <a:off x="7602422" y="5992620"/>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5" name="Google Shape;415;p1"/>
            <p:cNvSpPr/>
            <p:nvPr/>
          </p:nvSpPr>
          <p:spPr>
            <a:xfrm rot="-2694944">
              <a:off x="7602791" y="5741623"/>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6" name="Google Shape;416;p1"/>
            <p:cNvSpPr/>
            <p:nvPr/>
          </p:nvSpPr>
          <p:spPr>
            <a:xfrm rot="-2694944">
              <a:off x="7603160" y="549062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1"/>
            <p:cNvSpPr/>
            <p:nvPr/>
          </p:nvSpPr>
          <p:spPr>
            <a:xfrm rot="-2694944">
              <a:off x="7603528" y="5239631"/>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p1"/>
            <p:cNvSpPr/>
            <p:nvPr/>
          </p:nvSpPr>
          <p:spPr>
            <a:xfrm rot="-2694944">
              <a:off x="7603898" y="498863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9" name="Google Shape;419;p1"/>
            <p:cNvSpPr/>
            <p:nvPr/>
          </p:nvSpPr>
          <p:spPr>
            <a:xfrm rot="-2694944">
              <a:off x="7604267" y="4737638"/>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1"/>
            <p:cNvSpPr/>
            <p:nvPr/>
          </p:nvSpPr>
          <p:spPr>
            <a:xfrm rot="-2694944">
              <a:off x="7604637" y="448664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1"/>
            <p:cNvSpPr/>
            <p:nvPr/>
          </p:nvSpPr>
          <p:spPr>
            <a:xfrm rot="-2694944">
              <a:off x="7605006" y="4235646"/>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1"/>
            <p:cNvSpPr/>
            <p:nvPr/>
          </p:nvSpPr>
          <p:spPr>
            <a:xfrm rot="-2694944">
              <a:off x="7605375" y="3984649"/>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p1"/>
            <p:cNvSpPr/>
            <p:nvPr/>
          </p:nvSpPr>
          <p:spPr>
            <a:xfrm rot="-2694944">
              <a:off x="7347249" y="724722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4" name="Google Shape;424;p1"/>
            <p:cNvSpPr/>
            <p:nvPr/>
          </p:nvSpPr>
          <p:spPr>
            <a:xfrm rot="-2694944">
              <a:off x="7347618" y="699623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5" name="Google Shape;425;p1"/>
            <p:cNvSpPr/>
            <p:nvPr/>
          </p:nvSpPr>
          <p:spPr>
            <a:xfrm rot="-2694944">
              <a:off x="7347988" y="6745237"/>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p1"/>
            <p:cNvSpPr/>
            <p:nvPr/>
          </p:nvSpPr>
          <p:spPr>
            <a:xfrm rot="-2694944">
              <a:off x="7348356" y="649424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7" name="Google Shape;427;p1"/>
            <p:cNvSpPr/>
            <p:nvPr/>
          </p:nvSpPr>
          <p:spPr>
            <a:xfrm rot="-2694944">
              <a:off x="7348726" y="624324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8" name="Google Shape;428;p1"/>
            <p:cNvSpPr/>
            <p:nvPr/>
          </p:nvSpPr>
          <p:spPr>
            <a:xfrm rot="-2694944">
              <a:off x="7349095" y="5992248"/>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p1"/>
            <p:cNvSpPr/>
            <p:nvPr/>
          </p:nvSpPr>
          <p:spPr>
            <a:xfrm rot="-2694944">
              <a:off x="7349464" y="574125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p1"/>
            <p:cNvSpPr/>
            <p:nvPr/>
          </p:nvSpPr>
          <p:spPr>
            <a:xfrm rot="-2694944">
              <a:off x="7349834" y="549025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1" name="Google Shape;431;p1"/>
            <p:cNvSpPr/>
            <p:nvPr/>
          </p:nvSpPr>
          <p:spPr>
            <a:xfrm rot="-2694944">
              <a:off x="7350202" y="5239258"/>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2" name="Google Shape;432;p1"/>
            <p:cNvSpPr/>
            <p:nvPr/>
          </p:nvSpPr>
          <p:spPr>
            <a:xfrm rot="-2694944">
              <a:off x="7350572" y="498826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3" name="Google Shape;433;p1"/>
            <p:cNvSpPr/>
            <p:nvPr/>
          </p:nvSpPr>
          <p:spPr>
            <a:xfrm rot="-2694944">
              <a:off x="7350940" y="4737265"/>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4" name="Google Shape;434;p1"/>
            <p:cNvSpPr/>
            <p:nvPr/>
          </p:nvSpPr>
          <p:spPr>
            <a:xfrm rot="-2694944">
              <a:off x="7351310" y="448626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5" name="Google Shape;435;p1"/>
            <p:cNvSpPr/>
            <p:nvPr/>
          </p:nvSpPr>
          <p:spPr>
            <a:xfrm rot="-2694944">
              <a:off x="7351679" y="4235273"/>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6" name="Google Shape;436;p1"/>
            <p:cNvSpPr/>
            <p:nvPr/>
          </p:nvSpPr>
          <p:spPr>
            <a:xfrm rot="-2694944">
              <a:off x="7351941" y="3984335"/>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p1"/>
            <p:cNvSpPr/>
            <p:nvPr/>
          </p:nvSpPr>
          <p:spPr>
            <a:xfrm rot="-2694944">
              <a:off x="7093589" y="7246856"/>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p1"/>
            <p:cNvSpPr/>
            <p:nvPr/>
          </p:nvSpPr>
          <p:spPr>
            <a:xfrm rot="-2694944">
              <a:off x="7093959" y="6995860"/>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9" name="Google Shape;439;p1"/>
            <p:cNvSpPr/>
            <p:nvPr/>
          </p:nvSpPr>
          <p:spPr>
            <a:xfrm rot="-2694944">
              <a:off x="7094328" y="6744863"/>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0" name="Google Shape;440;p1"/>
            <p:cNvSpPr/>
            <p:nvPr/>
          </p:nvSpPr>
          <p:spPr>
            <a:xfrm rot="-2694944">
              <a:off x="7094697" y="649386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1" name="Google Shape;441;p1"/>
            <p:cNvSpPr/>
            <p:nvPr/>
          </p:nvSpPr>
          <p:spPr>
            <a:xfrm rot="-2694944">
              <a:off x="7095067" y="6242871"/>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2" name="Google Shape;442;p1"/>
            <p:cNvSpPr/>
            <p:nvPr/>
          </p:nvSpPr>
          <p:spPr>
            <a:xfrm rot="-2694944">
              <a:off x="7095436" y="599187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3" name="Google Shape;443;p1"/>
            <p:cNvSpPr/>
            <p:nvPr/>
          </p:nvSpPr>
          <p:spPr>
            <a:xfrm rot="-2694944">
              <a:off x="7095805" y="574087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4" name="Google Shape;444;p1"/>
            <p:cNvSpPr/>
            <p:nvPr/>
          </p:nvSpPr>
          <p:spPr>
            <a:xfrm rot="-2694944">
              <a:off x="7096173" y="5489882"/>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5" name="Google Shape;445;p1"/>
            <p:cNvSpPr/>
            <p:nvPr/>
          </p:nvSpPr>
          <p:spPr>
            <a:xfrm rot="-2694944">
              <a:off x="7096543" y="523888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p1"/>
            <p:cNvSpPr/>
            <p:nvPr/>
          </p:nvSpPr>
          <p:spPr>
            <a:xfrm rot="-2694944">
              <a:off x="7096912" y="498788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7" name="Google Shape;447;p1"/>
            <p:cNvSpPr/>
            <p:nvPr/>
          </p:nvSpPr>
          <p:spPr>
            <a:xfrm rot="-2694944">
              <a:off x="7097282" y="4736892"/>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8" name="Google Shape;448;p1"/>
            <p:cNvSpPr/>
            <p:nvPr/>
          </p:nvSpPr>
          <p:spPr>
            <a:xfrm rot="-2694944">
              <a:off x="7097650" y="448589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p1"/>
            <p:cNvSpPr/>
            <p:nvPr/>
          </p:nvSpPr>
          <p:spPr>
            <a:xfrm rot="-2694944">
              <a:off x="7098020" y="4234899"/>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0" name="Google Shape;450;p1"/>
            <p:cNvSpPr/>
            <p:nvPr/>
          </p:nvSpPr>
          <p:spPr>
            <a:xfrm rot="-2694944">
              <a:off x="7098389" y="398390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1" name="Google Shape;451;p1"/>
            <p:cNvSpPr/>
            <p:nvPr/>
          </p:nvSpPr>
          <p:spPr>
            <a:xfrm rot="-2694944">
              <a:off x="6840263" y="724648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2" name="Google Shape;452;p1"/>
            <p:cNvSpPr/>
            <p:nvPr/>
          </p:nvSpPr>
          <p:spPr>
            <a:xfrm rot="-2694944">
              <a:off x="6840633" y="699548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3" name="Google Shape;453;p1"/>
            <p:cNvSpPr/>
            <p:nvPr/>
          </p:nvSpPr>
          <p:spPr>
            <a:xfrm rot="-2694944">
              <a:off x="6841001" y="674449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4" name="Google Shape;454;p1"/>
            <p:cNvSpPr/>
            <p:nvPr/>
          </p:nvSpPr>
          <p:spPr>
            <a:xfrm rot="-2694944">
              <a:off x="6841263" y="6493553"/>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p1"/>
            <p:cNvSpPr/>
            <p:nvPr/>
          </p:nvSpPr>
          <p:spPr>
            <a:xfrm rot="-2694944">
              <a:off x="6841632" y="6242557"/>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6" name="Google Shape;456;p1"/>
            <p:cNvSpPr/>
            <p:nvPr/>
          </p:nvSpPr>
          <p:spPr>
            <a:xfrm rot="-2694944">
              <a:off x="6842002" y="5991560"/>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7" name="Google Shape;457;p1"/>
            <p:cNvSpPr/>
            <p:nvPr/>
          </p:nvSpPr>
          <p:spPr>
            <a:xfrm rot="-2694944">
              <a:off x="6842371" y="5740564"/>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8" name="Google Shape;458;p1"/>
            <p:cNvSpPr/>
            <p:nvPr/>
          </p:nvSpPr>
          <p:spPr>
            <a:xfrm rot="-2694944">
              <a:off x="6842739" y="5489568"/>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9" name="Google Shape;459;p1"/>
            <p:cNvSpPr/>
            <p:nvPr/>
          </p:nvSpPr>
          <p:spPr>
            <a:xfrm rot="-2694944">
              <a:off x="6843109" y="523857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0" name="Google Shape;460;p1"/>
            <p:cNvSpPr/>
            <p:nvPr/>
          </p:nvSpPr>
          <p:spPr>
            <a:xfrm rot="-2694944">
              <a:off x="6843585" y="4987516"/>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1" name="Google Shape;461;p1"/>
            <p:cNvSpPr/>
            <p:nvPr/>
          </p:nvSpPr>
          <p:spPr>
            <a:xfrm rot="-2694944">
              <a:off x="6843955" y="473652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 name="Google Shape;462;p1"/>
            <p:cNvSpPr/>
            <p:nvPr/>
          </p:nvSpPr>
          <p:spPr>
            <a:xfrm rot="-2694944">
              <a:off x="6844324" y="4485523"/>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3" name="Google Shape;463;p1"/>
            <p:cNvSpPr/>
            <p:nvPr/>
          </p:nvSpPr>
          <p:spPr>
            <a:xfrm rot="-2694944">
              <a:off x="6844693" y="4234528"/>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p1"/>
            <p:cNvSpPr/>
            <p:nvPr/>
          </p:nvSpPr>
          <p:spPr>
            <a:xfrm rot="-2694944">
              <a:off x="6845062" y="3983530"/>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5" name="Google Shape;465;p1"/>
          <p:cNvSpPr txBox="1"/>
          <p:nvPr/>
        </p:nvSpPr>
        <p:spPr>
          <a:xfrm>
            <a:off x="8125452" y="6466450"/>
            <a:ext cx="3949200" cy="323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D91E48"/>
              </a:buClr>
              <a:buSzPts val="1200"/>
              <a:buFont typeface="Arial"/>
              <a:buNone/>
            </a:pPr>
            <a:r>
              <a:rPr b="1" i="0" lang="en-US" sz="1500" u="none" cap="none" strike="noStrike">
                <a:solidFill>
                  <a:srgbClr val="D91E48"/>
                </a:solidFill>
                <a:latin typeface="Nunito"/>
                <a:ea typeface="Nunito"/>
                <a:cs typeface="Nunito"/>
                <a:sym typeface="Nunito"/>
              </a:rPr>
              <a:t>Thành phố Hồ Chí Minh – </a:t>
            </a:r>
            <a:r>
              <a:rPr b="1" lang="en-US" sz="1500">
                <a:solidFill>
                  <a:srgbClr val="D91E48"/>
                </a:solidFill>
                <a:latin typeface="Nunito"/>
                <a:ea typeface="Nunito"/>
                <a:cs typeface="Nunito"/>
                <a:sym typeface="Nunito"/>
              </a:rPr>
              <a:t>26</a:t>
            </a:r>
            <a:r>
              <a:rPr b="1" i="0" lang="en-US" sz="1500" u="none" cap="none" strike="noStrike">
                <a:solidFill>
                  <a:srgbClr val="D91E48"/>
                </a:solidFill>
                <a:latin typeface="Nunito"/>
                <a:ea typeface="Nunito"/>
                <a:cs typeface="Nunito"/>
                <a:sym typeface="Nunito"/>
              </a:rPr>
              <a:t>/07/2021</a:t>
            </a:r>
            <a:endParaRPr b="0" i="0" sz="1700" u="none" cap="none" strike="noStrike">
              <a:solidFill>
                <a:srgbClr val="000000"/>
              </a:solidFill>
              <a:latin typeface="Nunito"/>
              <a:ea typeface="Nunito"/>
              <a:cs typeface="Nunito"/>
              <a:sym typeface="Nunito"/>
            </a:endParaRPr>
          </a:p>
        </p:txBody>
      </p:sp>
      <p:sp>
        <p:nvSpPr>
          <p:cNvPr id="466" name="Google Shape;466;p1"/>
          <p:cNvSpPr txBox="1"/>
          <p:nvPr/>
        </p:nvSpPr>
        <p:spPr>
          <a:xfrm>
            <a:off x="458663" y="269950"/>
            <a:ext cx="11369700" cy="1097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100"/>
              <a:buFont typeface="Arial"/>
              <a:buNone/>
            </a:pPr>
            <a:r>
              <a:rPr b="0" i="0" lang="en-US" sz="2100" u="none" cap="none" strike="noStrike">
                <a:solidFill>
                  <a:srgbClr val="262626"/>
                </a:solidFill>
                <a:latin typeface="Source Sans Pro SemiBold"/>
                <a:ea typeface="Source Sans Pro SemiBold"/>
                <a:cs typeface="Source Sans Pro SemiBold"/>
                <a:sym typeface="Source Sans Pro SemiBold"/>
              </a:rPr>
              <a:t>Trường Đại học </a:t>
            </a:r>
            <a:r>
              <a:rPr lang="en-US" sz="2100">
                <a:solidFill>
                  <a:srgbClr val="262626"/>
                </a:solidFill>
                <a:latin typeface="Source Sans Pro SemiBold"/>
                <a:ea typeface="Source Sans Pro SemiBold"/>
                <a:cs typeface="Source Sans Pro SemiBold"/>
                <a:sym typeface="Source Sans Pro SemiBold"/>
              </a:rPr>
              <a:t>Sư Phạm Kỹ Thuật</a:t>
            </a:r>
            <a:r>
              <a:rPr b="0" i="0" lang="en-US" sz="2100" u="none" cap="none" strike="noStrike">
                <a:solidFill>
                  <a:srgbClr val="262626"/>
                </a:solidFill>
                <a:latin typeface="Source Sans Pro SemiBold"/>
                <a:ea typeface="Source Sans Pro SemiBold"/>
                <a:cs typeface="Source Sans Pro SemiBold"/>
                <a:sym typeface="Source Sans Pro SemiBold"/>
              </a:rPr>
              <a:t> TPHCM</a:t>
            </a:r>
            <a:endParaRPr b="0" i="0" sz="1100" u="none" cap="none" strike="noStrike">
              <a:solidFill>
                <a:srgbClr val="262626"/>
              </a:solidFill>
              <a:latin typeface="Source Sans Pro SemiBold"/>
              <a:ea typeface="Source Sans Pro SemiBold"/>
              <a:cs typeface="Source Sans Pro SemiBold"/>
              <a:sym typeface="Source Sans Pro SemiBold"/>
            </a:endParaRPr>
          </a:p>
          <a:p>
            <a:pPr indent="0" lvl="0" marL="0" marR="0" rtl="0" algn="ctr">
              <a:lnSpc>
                <a:spcPct val="115000"/>
              </a:lnSpc>
              <a:spcBef>
                <a:spcPts val="0"/>
              </a:spcBef>
              <a:spcAft>
                <a:spcPts val="0"/>
              </a:spcAft>
              <a:buClr>
                <a:srgbClr val="000000"/>
              </a:buClr>
              <a:buSzPts val="2100"/>
              <a:buFont typeface="Arial"/>
              <a:buNone/>
            </a:pPr>
            <a:r>
              <a:rPr b="0" i="0" lang="en-US" sz="2100" u="none" cap="none" strike="noStrike">
                <a:solidFill>
                  <a:srgbClr val="262626"/>
                </a:solidFill>
                <a:latin typeface="Source Sans Pro SemiBold"/>
                <a:ea typeface="Source Sans Pro SemiBold"/>
                <a:cs typeface="Source Sans Pro SemiBold"/>
                <a:sym typeface="Source Sans Pro SemiBold"/>
              </a:rPr>
              <a:t>Khoa Công Nghệ Thông Tin - </a:t>
            </a:r>
            <a:r>
              <a:rPr lang="en-US" sz="2100">
                <a:solidFill>
                  <a:srgbClr val="262626"/>
                </a:solidFill>
                <a:latin typeface="Source Sans Pro SemiBold"/>
                <a:ea typeface="Source Sans Pro SemiBold"/>
                <a:cs typeface="Source Sans Pro SemiBold"/>
                <a:sym typeface="Source Sans Pro SemiBold"/>
              </a:rPr>
              <a:t>Ngành Kỹ thuật dữ liệu</a:t>
            </a:r>
            <a:endParaRPr b="0" i="0" sz="1100" u="none" cap="none" strike="noStrike">
              <a:solidFill>
                <a:srgbClr val="262626"/>
              </a:solidFill>
              <a:latin typeface="Source Sans Pro SemiBold"/>
              <a:ea typeface="Source Sans Pro SemiBold"/>
              <a:cs typeface="Source Sans Pro SemiBold"/>
              <a:sym typeface="Source Sans Pro SemiBold"/>
            </a:endParaRPr>
          </a:p>
          <a:p>
            <a:pPr indent="0" lvl="0" marL="0" marR="0" rtl="0" algn="ctr">
              <a:lnSpc>
                <a:spcPct val="115000"/>
              </a:lnSpc>
              <a:spcBef>
                <a:spcPts val="0"/>
              </a:spcBef>
              <a:spcAft>
                <a:spcPts val="0"/>
              </a:spcAft>
              <a:buClr>
                <a:srgbClr val="000000"/>
              </a:buClr>
              <a:buSzPts val="2100"/>
              <a:buFont typeface="Arial"/>
              <a:buNone/>
            </a:pPr>
            <a:r>
              <a:t/>
            </a:r>
            <a:endParaRPr b="0" i="0" sz="1100" u="none" cap="none" strike="noStrike">
              <a:solidFill>
                <a:srgbClr val="262626"/>
              </a:solidFill>
              <a:latin typeface="Source Sans Pro SemiBold"/>
              <a:ea typeface="Source Sans Pro SemiBold"/>
              <a:cs typeface="Source Sans Pro SemiBold"/>
              <a:sym typeface="Source Sans Pro SemiBold"/>
            </a:endParaRPr>
          </a:p>
        </p:txBody>
      </p:sp>
      <p:cxnSp>
        <p:nvCxnSpPr>
          <p:cNvPr id="467" name="Google Shape;467;p1"/>
          <p:cNvCxnSpPr/>
          <p:nvPr/>
        </p:nvCxnSpPr>
        <p:spPr>
          <a:xfrm>
            <a:off x="12074554" y="6327258"/>
            <a:ext cx="0" cy="447000"/>
          </a:xfrm>
          <a:prstGeom prst="straightConnector1">
            <a:avLst/>
          </a:prstGeom>
          <a:noFill/>
          <a:ln cap="flat" cmpd="sng" w="9525">
            <a:solidFill>
              <a:schemeClr val="lt1"/>
            </a:solidFill>
            <a:prstDash val="solid"/>
            <a:miter lim="800000"/>
            <a:headEnd len="sm" w="sm" type="none"/>
            <a:tailEnd len="sm" w="sm" type="none"/>
          </a:ln>
          <a:effectLst>
            <a:outerShdw blurRad="57150" rotWithShape="0" algn="bl" dir="5400000" dist="19050">
              <a:srgbClr val="000000">
                <a:alpha val="49803"/>
              </a:srgbClr>
            </a:outerShdw>
          </a:effectLst>
        </p:spPr>
      </p:cxnSp>
      <p:sp>
        <p:nvSpPr>
          <p:cNvPr id="468" name="Google Shape;468;p1"/>
          <p:cNvSpPr txBox="1"/>
          <p:nvPr/>
        </p:nvSpPr>
        <p:spPr>
          <a:xfrm>
            <a:off x="2913900" y="2008325"/>
            <a:ext cx="63642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0" i="0" lang="en-US" sz="3400" u="none" cap="none" strike="noStrike">
                <a:solidFill>
                  <a:srgbClr val="434343"/>
                </a:solidFill>
                <a:latin typeface="Source Sans Pro SemiBold"/>
                <a:ea typeface="Source Sans Pro SemiBold"/>
                <a:cs typeface="Source Sans Pro SemiBold"/>
                <a:sym typeface="Source Sans Pro SemiBold"/>
              </a:rPr>
              <a:t>KHÓA LUẬN TỐT NGHIỆP</a:t>
            </a:r>
            <a:endParaRPr b="0" i="0" sz="1200" u="none" cap="none" strike="noStrike">
              <a:solidFill>
                <a:srgbClr val="434343"/>
              </a:solidFill>
              <a:latin typeface="Source Sans Pro SemiBold"/>
              <a:ea typeface="Source Sans Pro SemiBold"/>
              <a:cs typeface="Source Sans Pro SemiBold"/>
              <a:sym typeface="Source Sans Pro SemiBold"/>
            </a:endParaRPr>
          </a:p>
        </p:txBody>
      </p:sp>
      <p:sp>
        <p:nvSpPr>
          <p:cNvPr id="469" name="Google Shape;469;p1"/>
          <p:cNvSpPr txBox="1"/>
          <p:nvPr/>
        </p:nvSpPr>
        <p:spPr>
          <a:xfrm>
            <a:off x="2119200" y="4907700"/>
            <a:ext cx="3664200" cy="1793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900"/>
              <a:buFont typeface="Arial"/>
              <a:buNone/>
            </a:pPr>
            <a:r>
              <a:rPr b="1" i="0" lang="en-US" sz="1900" u="none" cap="none" strike="noStrike">
                <a:solidFill>
                  <a:srgbClr val="D91E48"/>
                </a:solidFill>
                <a:latin typeface="Source Sans Pro"/>
                <a:ea typeface="Source Sans Pro"/>
                <a:cs typeface="Source Sans Pro"/>
                <a:sym typeface="Source Sans Pro"/>
              </a:rPr>
              <a:t>Sinh viên thực hiện:</a:t>
            </a:r>
            <a:endParaRPr b="1" i="0" sz="900" u="none" cap="none" strike="noStrike">
              <a:solidFill>
                <a:srgbClr val="D91E48"/>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rgbClr val="000000"/>
              </a:buClr>
              <a:buSzPts val="1900"/>
              <a:buFont typeface="Arial"/>
              <a:buNone/>
            </a:pPr>
            <a:r>
              <a:rPr b="0" i="0" lang="en-US" sz="1900" u="none" cap="none" strike="noStrike">
                <a:solidFill>
                  <a:schemeClr val="dk1"/>
                </a:solidFill>
                <a:latin typeface="Source Sans Pro"/>
                <a:ea typeface="Source Sans Pro"/>
                <a:cs typeface="Source Sans Pro"/>
                <a:sym typeface="Source Sans Pro"/>
              </a:rPr>
              <a:t>17</a:t>
            </a:r>
            <a:r>
              <a:rPr lang="en-US" sz="1900">
                <a:solidFill>
                  <a:schemeClr val="dk1"/>
                </a:solidFill>
                <a:latin typeface="Source Sans Pro"/>
                <a:ea typeface="Source Sans Pro"/>
                <a:cs typeface="Source Sans Pro"/>
                <a:sym typeface="Source Sans Pro"/>
              </a:rPr>
              <a:t>133071</a:t>
            </a:r>
            <a:r>
              <a:rPr b="0" i="0" lang="en-US" sz="1900" u="none" cap="none" strike="noStrike">
                <a:solidFill>
                  <a:schemeClr val="dk1"/>
                </a:solidFill>
                <a:latin typeface="Source Sans Pro"/>
                <a:ea typeface="Source Sans Pro"/>
                <a:cs typeface="Source Sans Pro"/>
                <a:sym typeface="Source Sans Pro"/>
              </a:rPr>
              <a:t> – </a:t>
            </a:r>
            <a:r>
              <a:rPr lang="en-US" sz="1900">
                <a:solidFill>
                  <a:schemeClr val="dk1"/>
                </a:solidFill>
                <a:latin typeface="Source Sans Pro"/>
                <a:ea typeface="Source Sans Pro"/>
                <a:cs typeface="Source Sans Pro"/>
                <a:sym typeface="Source Sans Pro"/>
              </a:rPr>
              <a:t>Hoàng Thị Cẩm Tú</a:t>
            </a:r>
            <a:endParaRPr b="0" i="0" sz="1900" u="none" cap="none" strike="noStrike">
              <a:solidFill>
                <a:schemeClr val="dk1"/>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chemeClr val="dk1"/>
              </a:buClr>
              <a:buSzPts val="1900"/>
              <a:buFont typeface="Arial"/>
              <a:buNone/>
            </a:pPr>
            <a:r>
              <a:rPr b="0" i="0" lang="en-US" sz="1900" u="none" cap="none" strike="noStrike">
                <a:solidFill>
                  <a:schemeClr val="dk1"/>
                </a:solidFill>
                <a:latin typeface="Source Sans Pro"/>
                <a:ea typeface="Source Sans Pro"/>
                <a:cs typeface="Source Sans Pro"/>
                <a:sym typeface="Source Sans Pro"/>
              </a:rPr>
              <a:t>171</a:t>
            </a:r>
            <a:r>
              <a:rPr lang="en-US" sz="1900">
                <a:solidFill>
                  <a:schemeClr val="dk1"/>
                </a:solidFill>
                <a:latin typeface="Source Sans Pro"/>
                <a:ea typeface="Source Sans Pro"/>
                <a:cs typeface="Source Sans Pro"/>
                <a:sym typeface="Source Sans Pro"/>
              </a:rPr>
              <a:t>33064</a:t>
            </a:r>
            <a:r>
              <a:rPr b="0" i="0" lang="en-US" sz="1900" u="none" cap="none" strike="noStrike">
                <a:solidFill>
                  <a:schemeClr val="dk1"/>
                </a:solidFill>
                <a:latin typeface="Source Sans Pro"/>
                <a:ea typeface="Source Sans Pro"/>
                <a:cs typeface="Source Sans Pro"/>
                <a:sym typeface="Source Sans Pro"/>
              </a:rPr>
              <a:t> – </a:t>
            </a:r>
            <a:r>
              <a:rPr lang="en-US" sz="1900">
                <a:solidFill>
                  <a:schemeClr val="dk1"/>
                </a:solidFill>
                <a:latin typeface="Source Sans Pro"/>
                <a:ea typeface="Source Sans Pro"/>
                <a:cs typeface="Source Sans Pro"/>
                <a:sym typeface="Source Sans Pro"/>
              </a:rPr>
              <a:t>Uông Thị Thanh Thủy</a:t>
            </a:r>
            <a:endParaRPr sz="1900">
              <a:solidFill>
                <a:schemeClr val="dk1"/>
              </a:solidFill>
              <a:latin typeface="Source Sans Pro"/>
              <a:ea typeface="Source Sans Pro"/>
              <a:cs typeface="Source Sans Pro"/>
              <a:sym typeface="Source Sans Pro"/>
            </a:endParaRPr>
          </a:p>
          <a:p>
            <a:pPr indent="0" lvl="0" marL="0" rtl="0" algn="l">
              <a:lnSpc>
                <a:spcPct val="150000"/>
              </a:lnSpc>
              <a:spcBef>
                <a:spcPts val="0"/>
              </a:spcBef>
              <a:spcAft>
                <a:spcPts val="0"/>
              </a:spcAft>
              <a:buClr>
                <a:schemeClr val="dk1"/>
              </a:buClr>
              <a:buSzPts val="1900"/>
              <a:buFont typeface="Arial"/>
              <a:buNone/>
            </a:pPr>
            <a:r>
              <a:rPr lang="en-US" sz="1900">
                <a:solidFill>
                  <a:schemeClr val="dk1"/>
                </a:solidFill>
                <a:latin typeface="Source Sans Pro"/>
                <a:ea typeface="Source Sans Pro"/>
                <a:cs typeface="Source Sans Pro"/>
                <a:sym typeface="Source Sans Pro"/>
              </a:rPr>
              <a:t>17133002 – Trần Gia Bảo</a:t>
            </a:r>
            <a:endParaRPr sz="1900">
              <a:solidFill>
                <a:schemeClr val="dk1"/>
              </a:solidFill>
              <a:latin typeface="Source Sans Pro"/>
              <a:ea typeface="Source Sans Pro"/>
              <a:cs typeface="Source Sans Pro"/>
              <a:sym typeface="Source Sans Pro"/>
            </a:endParaRPr>
          </a:p>
        </p:txBody>
      </p:sp>
      <p:sp>
        <p:nvSpPr>
          <p:cNvPr id="470" name="Google Shape;470;p1"/>
          <p:cNvSpPr txBox="1"/>
          <p:nvPr/>
        </p:nvSpPr>
        <p:spPr>
          <a:xfrm>
            <a:off x="7274875" y="4936938"/>
            <a:ext cx="3664200" cy="915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900"/>
              <a:buFont typeface="Arial"/>
              <a:buNone/>
            </a:pPr>
            <a:r>
              <a:rPr b="1" i="0" lang="en-US" sz="1900" u="none" cap="none" strike="noStrike">
                <a:solidFill>
                  <a:srgbClr val="D91E48"/>
                </a:solidFill>
                <a:latin typeface="Source Sans Pro"/>
                <a:ea typeface="Source Sans Pro"/>
                <a:cs typeface="Source Sans Pro"/>
                <a:sym typeface="Source Sans Pro"/>
              </a:rPr>
              <a:t>Giáo viên hướng dẫn:</a:t>
            </a:r>
            <a:endParaRPr b="1" i="0" sz="900" u="none" cap="none" strike="noStrike">
              <a:solidFill>
                <a:srgbClr val="D91E48"/>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Clr>
                <a:srgbClr val="000000"/>
              </a:buClr>
              <a:buSzPts val="1900"/>
              <a:buFont typeface="Arial"/>
              <a:buNone/>
            </a:pPr>
            <a:r>
              <a:rPr b="0" i="0" lang="en-US" sz="1900" u="none" cap="none" strike="noStrike">
                <a:solidFill>
                  <a:schemeClr val="dk1"/>
                </a:solidFill>
                <a:latin typeface="Source Sans Pro"/>
                <a:ea typeface="Source Sans Pro"/>
                <a:cs typeface="Source Sans Pro"/>
                <a:sym typeface="Source Sans Pro"/>
              </a:rPr>
              <a:t>Th</a:t>
            </a:r>
            <a:r>
              <a:rPr lang="en-US" sz="1900">
                <a:solidFill>
                  <a:schemeClr val="dk1"/>
                </a:solidFill>
                <a:latin typeface="Source Sans Pro"/>
                <a:ea typeface="Source Sans Pro"/>
                <a:cs typeface="Source Sans Pro"/>
                <a:sym typeface="Source Sans Pro"/>
              </a:rPr>
              <a:t>S. </a:t>
            </a:r>
            <a:r>
              <a:rPr b="0" i="0" lang="en-US" sz="1900" u="none" cap="none" strike="noStrike">
                <a:solidFill>
                  <a:schemeClr val="dk1"/>
                </a:solidFill>
                <a:latin typeface="Source Sans Pro"/>
                <a:ea typeface="Source Sans Pro"/>
                <a:cs typeface="Source Sans Pro"/>
                <a:sym typeface="Source Sans Pro"/>
              </a:rPr>
              <a:t> Trần </a:t>
            </a:r>
            <a:r>
              <a:rPr lang="en-US" sz="1900">
                <a:solidFill>
                  <a:schemeClr val="dk1"/>
                </a:solidFill>
                <a:latin typeface="Source Sans Pro"/>
                <a:ea typeface="Source Sans Pro"/>
                <a:cs typeface="Source Sans Pro"/>
                <a:sym typeface="Source Sans Pro"/>
              </a:rPr>
              <a:t>Nhật Quang</a:t>
            </a:r>
            <a:endParaRPr b="0" i="0" sz="1900" u="none" cap="none" strike="noStrike">
              <a:solidFill>
                <a:schemeClr val="dk1"/>
              </a:solidFill>
              <a:latin typeface="Source Sans Pro"/>
              <a:ea typeface="Source Sans Pro"/>
              <a:cs typeface="Source Sans Pro"/>
              <a:sym typeface="Source Sans Pro"/>
            </a:endParaRPr>
          </a:p>
        </p:txBody>
      </p:sp>
      <p:pic>
        <p:nvPicPr>
          <p:cNvPr id="471" name="Google Shape;471;p1"/>
          <p:cNvPicPr preferRelativeResize="0"/>
          <p:nvPr/>
        </p:nvPicPr>
        <p:blipFill rotWithShape="1">
          <a:blip r:embed="rId4">
            <a:alphaModFix/>
          </a:blip>
          <a:srcRect b="0" l="0" r="0" t="0"/>
          <a:stretch/>
        </p:blipFill>
        <p:spPr>
          <a:xfrm>
            <a:off x="11533717" y="2624314"/>
            <a:ext cx="1417156" cy="1417156"/>
          </a:xfrm>
          <a:prstGeom prst="rect">
            <a:avLst/>
          </a:prstGeom>
          <a:noFill/>
          <a:ln>
            <a:noFill/>
          </a:ln>
        </p:spPr>
      </p:pic>
      <p:grpSp>
        <p:nvGrpSpPr>
          <p:cNvPr id="472" name="Google Shape;472;p1"/>
          <p:cNvGrpSpPr/>
          <p:nvPr/>
        </p:nvGrpSpPr>
        <p:grpSpPr>
          <a:xfrm>
            <a:off x="5981311" y="6327252"/>
            <a:ext cx="937962" cy="1004209"/>
            <a:chOff x="6828052" y="3971381"/>
            <a:chExt cx="3129669" cy="3350714"/>
          </a:xfrm>
        </p:grpSpPr>
        <p:sp>
          <p:nvSpPr>
            <p:cNvPr id="473" name="Google Shape;473;p1"/>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1"/>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1"/>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 name="Google Shape;476;p1"/>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 name="Google Shape;477;p1"/>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1"/>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1"/>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1"/>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1"/>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1"/>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1"/>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1"/>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1"/>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1"/>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p1"/>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1"/>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1"/>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1"/>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1"/>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1"/>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3" name="Google Shape;493;p1"/>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1"/>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1"/>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1"/>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1"/>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1"/>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1"/>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1"/>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1"/>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1"/>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1"/>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1"/>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1"/>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1"/>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7" name="Google Shape;507;p1"/>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8" name="Google Shape;508;p1"/>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9" name="Google Shape;509;p1"/>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0" name="Google Shape;510;p1"/>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1" name="Google Shape;511;p1"/>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1"/>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3" name="Google Shape;513;p1"/>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1"/>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1"/>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p1"/>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p1"/>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8" name="Google Shape;518;p1"/>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9" name="Google Shape;519;p1"/>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0" name="Google Shape;520;p1"/>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1" name="Google Shape;521;p1"/>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2" name="Google Shape;522;p1"/>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1"/>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4" name="Google Shape;524;p1"/>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1"/>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1"/>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1"/>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1"/>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1"/>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1"/>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1"/>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1"/>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1"/>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1"/>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1"/>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1"/>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1"/>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1"/>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1"/>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1"/>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1"/>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1"/>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1"/>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1"/>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p1"/>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1"/>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1"/>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1"/>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1"/>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1"/>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1"/>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1"/>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1"/>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1"/>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8" name="Google Shape;558;p1"/>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1"/>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1"/>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p1"/>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4" name="Google Shape;564;p1"/>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1"/>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 name="Google Shape;566;p1"/>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 name="Google Shape;567;p1"/>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 name="Google Shape;568;p1"/>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 name="Google Shape;569;p1"/>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0" name="Google Shape;570;p1"/>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1" name="Google Shape;571;p1"/>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2" name="Google Shape;572;p1"/>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1"/>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1"/>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1"/>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1"/>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1"/>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 name="Google Shape;578;p1"/>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1"/>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1"/>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1"/>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 name="Google Shape;582;p1"/>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3" name="Google Shape;583;p1"/>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1"/>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5" name="Google Shape;585;p1"/>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6" name="Google Shape;586;p1"/>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7" name="Google Shape;587;p1"/>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p1"/>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9" name="Google Shape;589;p1"/>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0" name="Google Shape;590;p1"/>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1" name="Google Shape;591;p1"/>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2" name="Google Shape;592;p1"/>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1"/>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 name="Google Shape;594;p1"/>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 name="Google Shape;595;p1"/>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 name="Google Shape;596;p1"/>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 name="Google Shape;597;p1"/>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8" name="Google Shape;598;p1"/>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p1"/>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0" name="Google Shape;600;p1"/>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1" name="Google Shape;601;p1"/>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p1"/>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3" name="Google Shape;603;p1"/>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4" name="Google Shape;604;p1"/>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5" name="Google Shape;605;p1"/>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6" name="Google Shape;606;p1"/>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7" name="Google Shape;607;p1"/>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8" name="Google Shape;608;p1"/>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9" name="Google Shape;609;p1"/>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0" name="Google Shape;610;p1"/>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1" name="Google Shape;611;p1"/>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2" name="Google Shape;612;p1"/>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3" name="Google Shape;613;p1"/>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4" name="Google Shape;614;p1"/>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p1"/>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6" name="Google Shape;616;p1"/>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7" name="Google Shape;617;p1"/>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8" name="Google Shape;618;p1"/>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9" name="Google Shape;619;p1"/>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0" name="Google Shape;620;p1"/>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1" name="Google Shape;621;p1"/>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2" name="Google Shape;622;p1"/>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3" name="Google Shape;623;p1"/>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 name="Google Shape;624;p1"/>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 name="Google Shape;625;p1"/>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 name="Google Shape;626;p1"/>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 name="Google Shape;627;p1"/>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8" name="Google Shape;628;p1"/>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9" name="Google Shape;629;p1"/>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p1"/>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1" name="Google Shape;631;p1"/>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2" name="Google Shape;632;p1"/>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3" name="Google Shape;633;p1"/>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4" name="Google Shape;634;p1"/>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5" name="Google Shape;635;p1"/>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6" name="Google Shape;636;p1"/>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7" name="Google Shape;637;p1"/>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8" name="Google Shape;638;p1"/>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9" name="Google Shape;639;p1"/>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0" name="Google Shape;640;p1"/>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1" name="Google Shape;641;p1"/>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2" name="Google Shape;642;p1"/>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3" name="Google Shape;643;p1"/>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4" name="Google Shape;644;p1"/>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5" name="Google Shape;645;p1"/>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6" name="Google Shape;646;p1"/>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7" name="Google Shape;647;p1"/>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8" name="Google Shape;648;p1"/>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9" name="Google Shape;649;p1"/>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0" name="Google Shape;650;p1"/>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1" name="Google Shape;651;p1"/>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2" name="Google Shape;652;p1"/>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3" name="Google Shape;653;p1"/>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4" name="Google Shape;654;p1"/>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655" name="Google Shape;655;p1"/>
          <p:cNvCxnSpPr/>
          <p:nvPr/>
        </p:nvCxnSpPr>
        <p:spPr>
          <a:xfrm>
            <a:off x="4489675" y="1452050"/>
            <a:ext cx="3153000" cy="0"/>
          </a:xfrm>
          <a:prstGeom prst="straightConnector1">
            <a:avLst/>
          </a:prstGeom>
          <a:noFill/>
          <a:ln cap="flat" cmpd="sng" w="28575">
            <a:solidFill>
              <a:srgbClr val="D91E48"/>
            </a:solidFill>
            <a:prstDash val="solid"/>
            <a:round/>
            <a:headEnd len="sm" w="sm" type="none"/>
            <a:tailEnd len="sm" w="sm" type="none"/>
          </a:ln>
        </p:spPr>
      </p:cxnSp>
      <p:pic>
        <p:nvPicPr>
          <p:cNvPr id="656" name="Google Shape;656;p1"/>
          <p:cNvPicPr preferRelativeResize="0"/>
          <p:nvPr/>
        </p:nvPicPr>
        <p:blipFill>
          <a:blip r:embed="rId5">
            <a:alphaModFix/>
          </a:blip>
          <a:stretch>
            <a:fillRect/>
          </a:stretch>
        </p:blipFill>
        <p:spPr>
          <a:xfrm>
            <a:off x="1436949" y="141400"/>
            <a:ext cx="1056877" cy="1354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e4ebbd27e6_5_24"/>
          <p:cNvSpPr/>
          <p:nvPr/>
        </p:nvSpPr>
        <p:spPr>
          <a:xfrm>
            <a:off x="1259375" y="473550"/>
            <a:ext cx="8940056"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31" name="Google Shape;1331;ge4ebbd27e6_5_24"/>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7</a:t>
            </a:r>
            <a:endParaRPr/>
          </a:p>
        </p:txBody>
      </p:sp>
      <p:sp>
        <p:nvSpPr>
          <p:cNvPr id="1332" name="Google Shape;1332;ge4ebbd27e6_5_24"/>
          <p:cNvSpPr/>
          <p:nvPr/>
        </p:nvSpPr>
        <p:spPr>
          <a:xfrm>
            <a:off x="-7675" y="202850"/>
            <a:ext cx="93345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DỮ LIỆU CỦA MỘT SẢN PHẨM MÀ HỆ THỐNG ĐÃ THU THẬP ĐƯỢC</a:t>
            </a:r>
            <a:endParaRPr b="1" i="0" sz="1400" u="none" cap="none" strike="noStrike">
              <a:solidFill>
                <a:srgbClr val="000000"/>
              </a:solidFill>
              <a:latin typeface="Verdana"/>
              <a:ea typeface="Verdana"/>
              <a:cs typeface="Verdana"/>
              <a:sym typeface="Verdana"/>
            </a:endParaRPr>
          </a:p>
        </p:txBody>
      </p:sp>
      <p:pic>
        <p:nvPicPr>
          <p:cNvPr id="1333" name="Google Shape;1333;ge4ebbd27e6_5_24"/>
          <p:cNvPicPr preferRelativeResize="0"/>
          <p:nvPr/>
        </p:nvPicPr>
        <p:blipFill>
          <a:blip r:embed="rId3">
            <a:alphaModFix/>
          </a:blip>
          <a:stretch>
            <a:fillRect/>
          </a:stretch>
        </p:blipFill>
        <p:spPr>
          <a:xfrm>
            <a:off x="2550700" y="1627950"/>
            <a:ext cx="6015575" cy="413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ge4ebbd27e6_5_96"/>
          <p:cNvSpPr/>
          <p:nvPr/>
        </p:nvSpPr>
        <p:spPr>
          <a:xfrm>
            <a:off x="983275" y="473550"/>
            <a:ext cx="7246598"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40" name="Google Shape;1340;ge4ebbd27e6_5_96"/>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8</a:t>
            </a:r>
            <a:endParaRPr/>
          </a:p>
        </p:txBody>
      </p:sp>
      <p:sp>
        <p:nvSpPr>
          <p:cNvPr id="1341" name="Google Shape;1341;ge4ebbd27e6_5_96"/>
          <p:cNvSpPr/>
          <p:nvPr/>
        </p:nvSpPr>
        <p:spPr>
          <a:xfrm>
            <a:off x="-7675" y="240275"/>
            <a:ext cx="72465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SCRAPY DÙNG ĐỂ QUẢN LÝ CÁC JOBS, LOGS</a:t>
            </a:r>
            <a:endParaRPr b="1" i="0" sz="1400" u="none" cap="none" strike="noStrike">
              <a:solidFill>
                <a:srgbClr val="000000"/>
              </a:solidFill>
              <a:latin typeface="Verdana"/>
              <a:ea typeface="Verdana"/>
              <a:cs typeface="Verdana"/>
              <a:sym typeface="Verdana"/>
            </a:endParaRPr>
          </a:p>
        </p:txBody>
      </p:sp>
      <p:pic>
        <p:nvPicPr>
          <p:cNvPr id="1342" name="Google Shape;1342;ge4ebbd27e6_5_96"/>
          <p:cNvPicPr preferRelativeResize="0"/>
          <p:nvPr/>
        </p:nvPicPr>
        <p:blipFill>
          <a:blip r:embed="rId3">
            <a:alphaModFix/>
          </a:blip>
          <a:stretch>
            <a:fillRect/>
          </a:stretch>
        </p:blipFill>
        <p:spPr>
          <a:xfrm>
            <a:off x="1546320" y="1147798"/>
            <a:ext cx="8119601" cy="516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ge4ebbd27e6_5_104"/>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49" name="Google Shape;1349;ge4ebbd27e6_5_104"/>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9</a:t>
            </a:r>
            <a:endParaRPr/>
          </a:p>
        </p:txBody>
      </p:sp>
      <p:sp>
        <p:nvSpPr>
          <p:cNvPr id="1350" name="Google Shape;1350;ge4ebbd27e6_5_104"/>
          <p:cNvSpPr/>
          <p:nvPr/>
        </p:nvSpPr>
        <p:spPr>
          <a:xfrm>
            <a:off x="0" y="227825"/>
            <a:ext cx="66918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JOBS KHI KHÔNG CÓ PROJECT HOẠT ĐỘNG</a:t>
            </a:r>
            <a:endParaRPr b="1" i="0" sz="1400" u="none" cap="none" strike="noStrike">
              <a:solidFill>
                <a:srgbClr val="000000"/>
              </a:solidFill>
              <a:latin typeface="Verdana"/>
              <a:ea typeface="Verdana"/>
              <a:cs typeface="Verdana"/>
              <a:sym typeface="Verdana"/>
            </a:endParaRPr>
          </a:p>
        </p:txBody>
      </p:sp>
      <p:pic>
        <p:nvPicPr>
          <p:cNvPr id="1351" name="Google Shape;1351;ge4ebbd27e6_5_104"/>
          <p:cNvPicPr preferRelativeResize="0"/>
          <p:nvPr/>
        </p:nvPicPr>
        <p:blipFill>
          <a:blip r:embed="rId3">
            <a:alphaModFix/>
          </a:blip>
          <a:stretch>
            <a:fillRect/>
          </a:stretch>
        </p:blipFill>
        <p:spPr>
          <a:xfrm>
            <a:off x="1153525" y="1319200"/>
            <a:ext cx="8832101" cy="389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ge4ebbd27e6_5_112"/>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58" name="Google Shape;1358;ge4ebbd27e6_5_112"/>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10</a:t>
            </a:r>
            <a:endParaRPr/>
          </a:p>
        </p:txBody>
      </p:sp>
      <p:sp>
        <p:nvSpPr>
          <p:cNvPr id="1359" name="Google Shape;1359;ge4ebbd27e6_5_112"/>
          <p:cNvSpPr/>
          <p:nvPr/>
        </p:nvSpPr>
        <p:spPr>
          <a:xfrm>
            <a:off x="-7675" y="240275"/>
            <a:ext cx="6990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JOBS KHI KHÔNG CÓ PROJECT HOẠT ĐỘNG</a:t>
            </a:r>
            <a:endParaRPr b="1" i="0" sz="1400" u="none" cap="none" strike="noStrike">
              <a:solidFill>
                <a:srgbClr val="000000"/>
              </a:solidFill>
              <a:latin typeface="Verdana"/>
              <a:ea typeface="Verdana"/>
              <a:cs typeface="Verdana"/>
              <a:sym typeface="Verdana"/>
            </a:endParaRPr>
          </a:p>
        </p:txBody>
      </p:sp>
      <p:pic>
        <p:nvPicPr>
          <p:cNvPr id="1360" name="Google Shape;1360;ge4ebbd27e6_5_112"/>
          <p:cNvPicPr preferRelativeResize="0"/>
          <p:nvPr/>
        </p:nvPicPr>
        <p:blipFill>
          <a:blip r:embed="rId3">
            <a:alphaModFix/>
          </a:blip>
          <a:stretch>
            <a:fillRect/>
          </a:stretch>
        </p:blipFill>
        <p:spPr>
          <a:xfrm>
            <a:off x="827721" y="1138535"/>
            <a:ext cx="10053399" cy="477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ge4ebbd27e6_5_120"/>
          <p:cNvSpPr/>
          <p:nvPr/>
        </p:nvSpPr>
        <p:spPr>
          <a:xfrm>
            <a:off x="983275" y="473550"/>
            <a:ext cx="4042508"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67" name="Google Shape;1367;ge4ebbd27e6_5_120"/>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11</a:t>
            </a:r>
            <a:endParaRPr/>
          </a:p>
        </p:txBody>
      </p:sp>
      <p:pic>
        <p:nvPicPr>
          <p:cNvPr id="1368" name="Google Shape;1368;ge4ebbd27e6_5_120"/>
          <p:cNvPicPr preferRelativeResize="0"/>
          <p:nvPr/>
        </p:nvPicPr>
        <p:blipFill>
          <a:blip r:embed="rId3">
            <a:alphaModFix/>
          </a:blip>
          <a:stretch>
            <a:fillRect/>
          </a:stretch>
        </p:blipFill>
        <p:spPr>
          <a:xfrm>
            <a:off x="518225" y="1104250"/>
            <a:ext cx="10754298" cy="5304250"/>
          </a:xfrm>
          <a:prstGeom prst="rect">
            <a:avLst/>
          </a:prstGeom>
          <a:noFill/>
          <a:ln>
            <a:noFill/>
          </a:ln>
        </p:spPr>
      </p:pic>
      <p:sp>
        <p:nvSpPr>
          <p:cNvPr id="1369" name="Google Shape;1369;ge4ebbd27e6_5_120"/>
          <p:cNvSpPr/>
          <p:nvPr/>
        </p:nvSpPr>
        <p:spPr>
          <a:xfrm>
            <a:off x="0" y="240275"/>
            <a:ext cx="4152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LOG CỦA MỘT SPIDER</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ge4ebbd27e6_5_32"/>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76" name="Google Shape;1376;ge4ebbd27e6_5_32"/>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KẾT QUẢ VÀ ƯU ĐIỂM</a:t>
            </a:r>
            <a:endParaRPr/>
          </a:p>
        </p:txBody>
      </p:sp>
      <p:sp>
        <p:nvSpPr>
          <p:cNvPr id="1377" name="Google Shape;1377;ge4ebbd27e6_5_32"/>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12</a:t>
            </a:r>
            <a:endParaRPr/>
          </a:p>
        </p:txBody>
      </p:sp>
      <p:sp>
        <p:nvSpPr>
          <p:cNvPr id="1378" name="Google Shape;1378;ge4ebbd27e6_5_32"/>
          <p:cNvSpPr txBox="1"/>
          <p:nvPr/>
        </p:nvSpPr>
        <p:spPr>
          <a:xfrm>
            <a:off x="696300" y="925100"/>
            <a:ext cx="11495700" cy="5862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b="1" lang="en-US" sz="1800">
                <a:solidFill>
                  <a:schemeClr val="dk1"/>
                </a:solidFill>
                <a:latin typeface="Calibri"/>
                <a:ea typeface="Calibri"/>
                <a:cs typeface="Calibri"/>
                <a:sym typeface="Calibri"/>
              </a:rPr>
              <a:t>Kết quả thu được</a:t>
            </a:r>
            <a:endParaRPr b="1"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Danh mục hệ thống thu thập dữ liệu bao gồm: Thời Trang Nam, Thời Trang Nữ, Giày Dép Nam, Giày Dép Nữ.</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Số sản phẩm thu được đối với 1 danh mục sau mỗi lần chạy là: hơn 8000 sản phẩm</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Số sản phẩm thu được đối với 4 danh mục sau mỗi là chạy là: khoảng 32000 sản phẩm</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Số sản phẩm thu được trong database đến thời điểm hiện tại:</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b="1" lang="en-US" sz="1800">
                <a:solidFill>
                  <a:schemeClr val="dk1"/>
                </a:solidFill>
                <a:latin typeface="Calibri"/>
                <a:ea typeface="Calibri"/>
                <a:cs typeface="Calibri"/>
                <a:sym typeface="Calibri"/>
              </a:rPr>
              <a:t>Ưu điểm:</a:t>
            </a:r>
            <a:endParaRPr b="1"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Scrapy là thư viện rất tốt trong việc thu thập dữ liệu, hỗ trợ các file như: item, settings, pipelines,</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Quản lý bằng Scrapyd, có file log nên rất dễ quản lý và kiểm tra lỗi.</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Deploy Heroku dễ dàng, có hổ trợ bảng dùng thử miễn phí.</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Hệ thống viết theo phương thức không đồng bộ và real time, nên tiết kiệm thời gian request, </a:t>
            </a:r>
            <a:r>
              <a:rPr lang="en-US" sz="1800">
                <a:solidFill>
                  <a:schemeClr val="dk1"/>
                </a:solidFill>
                <a:latin typeface="Calibri"/>
                <a:ea typeface="Calibri"/>
                <a:cs typeface="Calibri"/>
                <a:sym typeface="Calibri"/>
              </a:rPr>
              <a:t>response</a:t>
            </a:r>
            <a:r>
              <a:rPr lang="en-US" sz="1800">
                <a:solidFill>
                  <a:schemeClr val="dk1"/>
                </a:solidFill>
                <a:latin typeface="Calibri"/>
                <a:ea typeface="Calibri"/>
                <a:cs typeface="Calibri"/>
                <a:sym typeface="Calibri"/>
              </a:rPr>
              <a:t>, thời gian insert, update dữ liệu.</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Hệ thống có thể chạy liên tục mà không cần thời gian nghĩ.</a:t>
            </a:r>
            <a:endParaRPr sz="1800">
              <a:solidFill>
                <a:schemeClr val="dk1"/>
              </a:solidFill>
              <a:latin typeface="Calibri"/>
              <a:ea typeface="Calibri"/>
              <a:cs typeface="Calibri"/>
              <a:sym typeface="Calibri"/>
            </a:endParaRPr>
          </a:p>
          <a:p>
            <a:pPr indent="0" lvl="0" marL="0" rtl="0" algn="l">
              <a:lnSpc>
                <a:spcPct val="120000"/>
              </a:lnSpc>
              <a:spcBef>
                <a:spcPts val="100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Không cần thay đổi IP cũng như Proxy</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ge4ebbd27e6_5_40"/>
          <p:cNvSpPr/>
          <p:nvPr/>
        </p:nvSpPr>
        <p:spPr>
          <a:xfrm>
            <a:off x="983275" y="473550"/>
            <a:ext cx="8692593"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85" name="Google Shape;1385;ge4ebbd27e6_5_40"/>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13</a:t>
            </a:r>
            <a:endParaRPr/>
          </a:p>
        </p:txBody>
      </p:sp>
      <p:pic>
        <p:nvPicPr>
          <p:cNvPr id="1386" name="Google Shape;1386;ge4ebbd27e6_5_40"/>
          <p:cNvPicPr preferRelativeResize="0"/>
          <p:nvPr/>
        </p:nvPicPr>
        <p:blipFill>
          <a:blip r:embed="rId3">
            <a:alphaModFix/>
          </a:blip>
          <a:stretch>
            <a:fillRect/>
          </a:stretch>
        </p:blipFill>
        <p:spPr>
          <a:xfrm>
            <a:off x="518224" y="1104250"/>
            <a:ext cx="10852102" cy="5601350"/>
          </a:xfrm>
          <a:prstGeom prst="rect">
            <a:avLst/>
          </a:prstGeom>
          <a:noFill/>
          <a:ln>
            <a:noFill/>
          </a:ln>
        </p:spPr>
      </p:pic>
      <p:sp>
        <p:nvSpPr>
          <p:cNvPr id="1387" name="Google Shape;1387;ge4ebbd27e6_5_40"/>
          <p:cNvSpPr/>
          <p:nvPr/>
        </p:nvSpPr>
        <p:spPr>
          <a:xfrm>
            <a:off x="-7675" y="252750"/>
            <a:ext cx="86925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QUÁ TRÌNH HOẠT ĐỘNG CỦA HỆ THỐNG CRAWL DATA API RATING OF PRODUCT SHOPEE</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ge4ebbd27e6_5_61"/>
          <p:cNvSpPr/>
          <p:nvPr/>
        </p:nvSpPr>
        <p:spPr>
          <a:xfrm>
            <a:off x="983275" y="473550"/>
            <a:ext cx="5700879"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94" name="Google Shape;1394;ge4ebbd27e6_5_61"/>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14</a:t>
            </a:r>
            <a:endParaRPr/>
          </a:p>
        </p:txBody>
      </p:sp>
      <p:pic>
        <p:nvPicPr>
          <p:cNvPr id="1395" name="Google Shape;1395;ge4ebbd27e6_5_61"/>
          <p:cNvPicPr preferRelativeResize="0"/>
          <p:nvPr/>
        </p:nvPicPr>
        <p:blipFill>
          <a:blip r:embed="rId3">
            <a:alphaModFix/>
          </a:blip>
          <a:stretch>
            <a:fillRect/>
          </a:stretch>
        </p:blipFill>
        <p:spPr>
          <a:xfrm>
            <a:off x="518235" y="1104255"/>
            <a:ext cx="9962808" cy="5601345"/>
          </a:xfrm>
          <a:prstGeom prst="rect">
            <a:avLst/>
          </a:prstGeom>
          <a:noFill/>
          <a:ln>
            <a:noFill/>
          </a:ln>
        </p:spPr>
      </p:pic>
      <p:sp>
        <p:nvSpPr>
          <p:cNvPr id="1396" name="Google Shape;1396;ge4ebbd27e6_5_61"/>
          <p:cNvSpPr/>
          <p:nvPr/>
        </p:nvSpPr>
        <p:spPr>
          <a:xfrm>
            <a:off x="0" y="252750"/>
            <a:ext cx="58854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GIAI ĐOẠN 1 CỦA QUÁ TRÌNH</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ge4ebbd27e6_5_69"/>
          <p:cNvSpPr/>
          <p:nvPr/>
        </p:nvSpPr>
        <p:spPr>
          <a:xfrm>
            <a:off x="983275" y="473550"/>
            <a:ext cx="8077630"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03" name="Google Shape;1403;ge4ebbd27e6_5_69"/>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15</a:t>
            </a:r>
            <a:endParaRPr/>
          </a:p>
        </p:txBody>
      </p:sp>
      <p:pic>
        <p:nvPicPr>
          <p:cNvPr id="1404" name="Google Shape;1404;ge4ebbd27e6_5_69"/>
          <p:cNvPicPr preferRelativeResize="0"/>
          <p:nvPr/>
        </p:nvPicPr>
        <p:blipFill>
          <a:blip r:embed="rId3">
            <a:alphaModFix/>
          </a:blip>
          <a:stretch>
            <a:fillRect/>
          </a:stretch>
        </p:blipFill>
        <p:spPr>
          <a:xfrm>
            <a:off x="983273" y="1784674"/>
            <a:ext cx="9786774" cy="1961975"/>
          </a:xfrm>
          <a:prstGeom prst="rect">
            <a:avLst/>
          </a:prstGeom>
          <a:noFill/>
          <a:ln>
            <a:noFill/>
          </a:ln>
        </p:spPr>
      </p:pic>
      <p:sp>
        <p:nvSpPr>
          <p:cNvPr id="1405" name="Google Shape;1405;ge4ebbd27e6_5_69"/>
          <p:cNvSpPr/>
          <p:nvPr/>
        </p:nvSpPr>
        <p:spPr>
          <a:xfrm>
            <a:off x="0" y="277675"/>
            <a:ext cx="81672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BẢNG MÔ TẢ DỮ LIỆU MÀ HỆ THỐNG ĐÃ THU THẬP ĐƯỢC</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ge4ebbd27e6_5_77"/>
          <p:cNvSpPr/>
          <p:nvPr/>
        </p:nvSpPr>
        <p:spPr>
          <a:xfrm>
            <a:off x="983275" y="473550"/>
            <a:ext cx="5811683"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12" name="Google Shape;1412;ge4ebbd27e6_5_77"/>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16</a:t>
            </a:r>
            <a:endParaRPr/>
          </a:p>
        </p:txBody>
      </p:sp>
      <p:pic>
        <p:nvPicPr>
          <p:cNvPr id="1413" name="Google Shape;1413;ge4ebbd27e6_5_77"/>
          <p:cNvPicPr preferRelativeResize="0"/>
          <p:nvPr/>
        </p:nvPicPr>
        <p:blipFill>
          <a:blip r:embed="rId3">
            <a:alphaModFix/>
          </a:blip>
          <a:stretch>
            <a:fillRect/>
          </a:stretch>
        </p:blipFill>
        <p:spPr>
          <a:xfrm>
            <a:off x="652635" y="1170205"/>
            <a:ext cx="9962808" cy="5601345"/>
          </a:xfrm>
          <a:prstGeom prst="rect">
            <a:avLst/>
          </a:prstGeom>
          <a:noFill/>
          <a:ln>
            <a:noFill/>
          </a:ln>
        </p:spPr>
      </p:pic>
      <p:sp>
        <p:nvSpPr>
          <p:cNvPr id="1414" name="Google Shape;1414;ge4ebbd27e6_5_77"/>
          <p:cNvSpPr/>
          <p:nvPr/>
        </p:nvSpPr>
        <p:spPr>
          <a:xfrm>
            <a:off x="0" y="252750"/>
            <a:ext cx="58854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GIAI ĐOẠN 2 CỦA QUÁ TRÌNH</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
          <p:cNvSpPr/>
          <p:nvPr/>
        </p:nvSpPr>
        <p:spPr>
          <a:xfrm>
            <a:off x="-7675" y="-126225"/>
            <a:ext cx="12192000" cy="6858000"/>
          </a:xfrm>
          <a:prstGeom prst="rect">
            <a:avLst/>
          </a:prstGeom>
          <a:solidFill>
            <a:srgbClr val="F9F9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3" name="Google Shape;663;p2"/>
          <p:cNvPicPr preferRelativeResize="0"/>
          <p:nvPr/>
        </p:nvPicPr>
        <p:blipFill rotWithShape="1">
          <a:blip r:embed="rId3">
            <a:alphaModFix amt="20000"/>
          </a:blip>
          <a:srcRect b="0" l="2030" r="16088" t="0"/>
          <a:stretch/>
        </p:blipFill>
        <p:spPr>
          <a:xfrm>
            <a:off x="4243423" y="3196881"/>
            <a:ext cx="3949206" cy="3286249"/>
          </a:xfrm>
          <a:prstGeom prst="rect">
            <a:avLst/>
          </a:prstGeom>
          <a:noFill/>
          <a:ln>
            <a:noFill/>
          </a:ln>
          <a:effectLst>
            <a:outerShdw blurRad="57150" rotWithShape="0" algn="bl" dir="5400000" dist="19050">
              <a:srgbClr val="000000">
                <a:alpha val="90980"/>
              </a:srgbClr>
            </a:outerShdw>
          </a:effectLst>
        </p:spPr>
      </p:pic>
      <p:pic>
        <p:nvPicPr>
          <p:cNvPr id="664" name="Google Shape;664;p2"/>
          <p:cNvPicPr preferRelativeResize="0"/>
          <p:nvPr/>
        </p:nvPicPr>
        <p:blipFill rotWithShape="1">
          <a:blip r:embed="rId3">
            <a:alphaModFix amt="20000"/>
          </a:blip>
          <a:srcRect b="0" l="2030" r="16088" t="0"/>
          <a:stretch/>
        </p:blipFill>
        <p:spPr>
          <a:xfrm>
            <a:off x="124823" y="1659656"/>
            <a:ext cx="3949206" cy="3286249"/>
          </a:xfrm>
          <a:prstGeom prst="rect">
            <a:avLst/>
          </a:prstGeom>
          <a:noFill/>
          <a:ln>
            <a:noFill/>
          </a:ln>
          <a:effectLst>
            <a:outerShdw blurRad="57150" rotWithShape="0" algn="bl" dir="5400000" dist="19050">
              <a:srgbClr val="000000">
                <a:alpha val="90980"/>
              </a:srgbClr>
            </a:outerShdw>
          </a:effectLst>
        </p:spPr>
      </p:pic>
      <p:sp>
        <p:nvSpPr>
          <p:cNvPr id="665" name="Google Shape;665;p2"/>
          <p:cNvSpPr/>
          <p:nvPr/>
        </p:nvSpPr>
        <p:spPr>
          <a:xfrm>
            <a:off x="0" y="698920"/>
            <a:ext cx="6649857" cy="69596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loseup photo of black and red keyboard" id="666" name="Google Shape;666;p2"/>
          <p:cNvPicPr preferRelativeResize="0"/>
          <p:nvPr/>
        </p:nvPicPr>
        <p:blipFill rotWithShape="1">
          <a:blip r:embed="rId4">
            <a:alphaModFix/>
          </a:blip>
          <a:srcRect b="0" l="68945" r="0" t="0"/>
          <a:stretch/>
        </p:blipFill>
        <p:spPr>
          <a:xfrm>
            <a:off x="8374354" y="-10008"/>
            <a:ext cx="3808086" cy="6903681"/>
          </a:xfrm>
          <a:prstGeom prst="rect">
            <a:avLst/>
          </a:prstGeom>
          <a:noFill/>
          <a:ln>
            <a:noFill/>
          </a:ln>
        </p:spPr>
      </p:pic>
      <p:sp>
        <p:nvSpPr>
          <p:cNvPr id="667" name="Google Shape;667;p2"/>
          <p:cNvSpPr/>
          <p:nvPr/>
        </p:nvSpPr>
        <p:spPr>
          <a:xfrm>
            <a:off x="8385398" y="-148"/>
            <a:ext cx="3806602" cy="6858000"/>
          </a:xfrm>
          <a:prstGeom prst="rect">
            <a:avLst/>
          </a:prstGeom>
          <a:solidFill>
            <a:srgbClr val="1B1B1C">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8" name="Google Shape;668;p2"/>
          <p:cNvSpPr txBox="1"/>
          <p:nvPr/>
        </p:nvSpPr>
        <p:spPr>
          <a:xfrm>
            <a:off x="1755925" y="2358273"/>
            <a:ext cx="6124200" cy="3680700"/>
          </a:xfrm>
          <a:prstGeom prst="rect">
            <a:avLst/>
          </a:prstGeom>
          <a:noFill/>
          <a:ln>
            <a:noFill/>
          </a:ln>
        </p:spPr>
        <p:txBody>
          <a:bodyPr anchorCtr="0" anchor="t" bIns="0" lIns="0" spcFirstLastPara="1" rIns="0" wrap="square" tIns="0">
            <a:normAutofit fontScale="85000"/>
          </a:bodyPr>
          <a:lstStyle/>
          <a:p>
            <a:pPr indent="0" lvl="0" marL="92710" marR="0" rtl="0" algn="l">
              <a:lnSpc>
                <a:spcPct val="250000"/>
              </a:lnSpc>
              <a:spcBef>
                <a:spcPts val="0"/>
              </a:spcBef>
              <a:spcAft>
                <a:spcPts val="0"/>
              </a:spcAft>
              <a:buClr>
                <a:srgbClr val="000000"/>
              </a:buClr>
              <a:buSzPct val="100000"/>
              <a:buFont typeface="Arial"/>
              <a:buNone/>
            </a:pPr>
            <a:r>
              <a:rPr b="1" lang="en-US" sz="1800">
                <a:solidFill>
                  <a:srgbClr val="C00000"/>
                </a:solidFill>
                <a:latin typeface="Source Sans Pro"/>
                <a:ea typeface="Source Sans Pro"/>
                <a:cs typeface="Source Sans Pro"/>
                <a:sym typeface="Source Sans Pro"/>
              </a:rPr>
              <a:t>Ý TƯỞNG ĐỀ TÀI</a:t>
            </a:r>
            <a:endParaRPr/>
          </a:p>
          <a:p>
            <a:pPr indent="0" lvl="0" marL="92710" marR="0" rtl="0" algn="l">
              <a:lnSpc>
                <a:spcPct val="250000"/>
              </a:lnSpc>
              <a:spcBef>
                <a:spcPts val="0"/>
              </a:spcBef>
              <a:spcAft>
                <a:spcPts val="0"/>
              </a:spcAft>
              <a:buClr>
                <a:srgbClr val="000000"/>
              </a:buClr>
              <a:buSzPct val="100000"/>
              <a:buFont typeface="Arial"/>
              <a:buNone/>
            </a:pPr>
            <a:r>
              <a:rPr b="1" lang="en-US" sz="1800">
                <a:solidFill>
                  <a:srgbClr val="C00000"/>
                </a:solidFill>
                <a:latin typeface="Source Sans Pro"/>
                <a:ea typeface="Source Sans Pro"/>
                <a:cs typeface="Source Sans Pro"/>
                <a:sym typeface="Source Sans Pro"/>
              </a:rPr>
              <a:t>QUÁ TRÌNH TRÍCH XUẤT DỮ LIỆU, TẠO API VÀ XỬ LÝ DỮ LIỆU THÔ</a:t>
            </a:r>
            <a:endParaRPr b="1" i="0" sz="1400" u="none" cap="none" strike="noStrike">
              <a:solidFill>
                <a:srgbClr val="000000"/>
              </a:solidFill>
              <a:latin typeface="Source Sans Pro"/>
              <a:ea typeface="Source Sans Pro"/>
              <a:cs typeface="Source Sans Pro"/>
              <a:sym typeface="Source Sans Pro"/>
            </a:endParaRPr>
          </a:p>
          <a:p>
            <a:pPr indent="0" lvl="0" marL="92710" marR="0" rtl="0" algn="l">
              <a:lnSpc>
                <a:spcPct val="250000"/>
              </a:lnSpc>
              <a:spcBef>
                <a:spcPts val="5"/>
              </a:spcBef>
              <a:spcAft>
                <a:spcPts val="0"/>
              </a:spcAft>
              <a:buClr>
                <a:srgbClr val="000000"/>
              </a:buClr>
              <a:buSzPct val="100000"/>
              <a:buFont typeface="Arial"/>
              <a:buNone/>
            </a:pPr>
            <a:r>
              <a:rPr b="1" lang="en-US" sz="1800">
                <a:solidFill>
                  <a:srgbClr val="C00000"/>
                </a:solidFill>
                <a:latin typeface="Source Sans Pro"/>
                <a:ea typeface="Source Sans Pro"/>
                <a:cs typeface="Source Sans Pro"/>
                <a:sym typeface="Source Sans Pro"/>
              </a:rPr>
              <a:t>XÂY DỰNG VÀ ÁP DỤNG THUẬT TOÁN RNN CHO PHÂN </a:t>
            </a:r>
            <a:r>
              <a:rPr b="1" lang="en-US" sz="1800">
                <a:solidFill>
                  <a:srgbClr val="C00000"/>
                </a:solidFill>
                <a:latin typeface="Source Sans Pro"/>
                <a:ea typeface="Source Sans Pro"/>
                <a:cs typeface="Source Sans Pro"/>
                <a:sym typeface="Source Sans Pro"/>
              </a:rPr>
              <a:t>LOẠI </a:t>
            </a:r>
            <a:r>
              <a:rPr b="1" lang="en-US" sz="1800">
                <a:solidFill>
                  <a:srgbClr val="C00000"/>
                </a:solidFill>
                <a:latin typeface="Source Sans Pro"/>
                <a:ea typeface="Source Sans Pro"/>
                <a:cs typeface="Source Sans Pro"/>
                <a:sym typeface="Source Sans Pro"/>
              </a:rPr>
              <a:t>QUAN ĐIỂM </a:t>
            </a:r>
            <a:endParaRPr b="1" sz="1800">
              <a:solidFill>
                <a:srgbClr val="C00000"/>
              </a:solidFill>
              <a:latin typeface="Source Sans Pro"/>
              <a:ea typeface="Source Sans Pro"/>
              <a:cs typeface="Source Sans Pro"/>
              <a:sym typeface="Source Sans Pro"/>
            </a:endParaRPr>
          </a:p>
          <a:p>
            <a:pPr indent="0" lvl="0" marL="92710" marR="0" rtl="0" algn="l">
              <a:lnSpc>
                <a:spcPct val="250000"/>
              </a:lnSpc>
              <a:spcBef>
                <a:spcPts val="5"/>
              </a:spcBef>
              <a:spcAft>
                <a:spcPts val="0"/>
              </a:spcAft>
              <a:buClr>
                <a:srgbClr val="000000"/>
              </a:buClr>
              <a:buSzPct val="100000"/>
              <a:buFont typeface="Arial"/>
              <a:buNone/>
            </a:pPr>
            <a:r>
              <a:rPr b="1" lang="en-US" sz="1800">
                <a:solidFill>
                  <a:srgbClr val="C00000"/>
                </a:solidFill>
                <a:latin typeface="Source Sans Pro"/>
                <a:ea typeface="Source Sans Pro"/>
                <a:cs typeface="Source Sans Pro"/>
                <a:sym typeface="Source Sans Pro"/>
              </a:rPr>
              <a:t>XÂY DỰNG WEBSITE THEO DÕI VÀ ĐÁNH GIÁ HÀNG HÓA</a:t>
            </a:r>
            <a:br>
              <a:rPr b="1" i="0" lang="en-US" sz="1800" u="none" cap="none" strike="noStrike">
                <a:solidFill>
                  <a:srgbClr val="C00000"/>
                </a:solidFill>
                <a:latin typeface="Source Sans Pro"/>
                <a:ea typeface="Source Sans Pro"/>
                <a:cs typeface="Source Sans Pro"/>
                <a:sym typeface="Source Sans Pro"/>
              </a:rPr>
            </a:br>
            <a:r>
              <a:rPr b="1" i="0" lang="en-US" sz="1800" u="none" cap="none" strike="noStrike">
                <a:solidFill>
                  <a:srgbClr val="C00000"/>
                </a:solidFill>
                <a:latin typeface="Source Sans Pro"/>
                <a:ea typeface="Source Sans Pro"/>
                <a:cs typeface="Source Sans Pro"/>
                <a:sym typeface="Source Sans Pro"/>
              </a:rPr>
              <a:t>KẾT QUẢ</a:t>
            </a:r>
            <a:endParaRPr b="1" i="0" sz="1400" u="none" cap="none" strike="noStrike">
              <a:solidFill>
                <a:srgbClr val="000000"/>
              </a:solidFill>
              <a:latin typeface="Source Sans Pro"/>
              <a:ea typeface="Source Sans Pro"/>
              <a:cs typeface="Source Sans Pro"/>
              <a:sym typeface="Source Sans Pro"/>
            </a:endParaRPr>
          </a:p>
          <a:p>
            <a:pPr indent="0" lvl="0" marL="92710" marR="0" rtl="0" algn="l">
              <a:lnSpc>
                <a:spcPct val="250000"/>
              </a:lnSpc>
              <a:spcBef>
                <a:spcPts val="5"/>
              </a:spcBef>
              <a:spcAft>
                <a:spcPts val="0"/>
              </a:spcAft>
              <a:buClr>
                <a:srgbClr val="000000"/>
              </a:buClr>
              <a:buSzPct val="128571"/>
              <a:buFont typeface="Arial"/>
              <a:buNone/>
            </a:pPr>
            <a:r>
              <a:t/>
            </a:r>
            <a:endParaRPr b="1" i="0" sz="1400" u="none" cap="none" strike="noStrike">
              <a:solidFill>
                <a:srgbClr val="000000"/>
              </a:solidFill>
              <a:latin typeface="Source Sans Pro"/>
              <a:ea typeface="Source Sans Pro"/>
              <a:cs typeface="Source Sans Pro"/>
              <a:sym typeface="Source Sans Pro"/>
            </a:endParaRPr>
          </a:p>
        </p:txBody>
      </p:sp>
      <p:sp>
        <p:nvSpPr>
          <p:cNvPr id="669" name="Google Shape;669;p2"/>
          <p:cNvSpPr txBox="1"/>
          <p:nvPr/>
        </p:nvSpPr>
        <p:spPr>
          <a:xfrm>
            <a:off x="1240216" y="772933"/>
            <a:ext cx="5833800" cy="50526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Source Sans Pro SemiBold"/>
                <a:ea typeface="Source Sans Pro SemiBold"/>
                <a:cs typeface="Source Sans Pro SemiBold"/>
                <a:sym typeface="Source Sans Pro SemiBold"/>
              </a:rPr>
              <a:t>ĐỀ MỤC NỘI DUNG</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670" name="Google Shape;670;p2"/>
          <p:cNvCxnSpPr/>
          <p:nvPr/>
        </p:nvCxnSpPr>
        <p:spPr>
          <a:xfrm>
            <a:off x="1278764" y="2246651"/>
            <a:ext cx="2400" cy="2904300"/>
          </a:xfrm>
          <a:prstGeom prst="straightConnector1">
            <a:avLst/>
          </a:prstGeom>
          <a:noFill/>
          <a:ln cap="flat" cmpd="sng" w="38100">
            <a:solidFill>
              <a:srgbClr val="D91E48"/>
            </a:solidFill>
            <a:prstDash val="solid"/>
            <a:miter lim="800000"/>
            <a:headEnd len="sm" w="sm" type="none"/>
            <a:tailEnd len="sm" w="sm" type="none"/>
          </a:ln>
        </p:spPr>
      </p:cxnSp>
      <p:pic>
        <p:nvPicPr>
          <p:cNvPr id="671" name="Google Shape;671;p2"/>
          <p:cNvPicPr preferRelativeResize="0"/>
          <p:nvPr/>
        </p:nvPicPr>
        <p:blipFill rotWithShape="1">
          <a:blip r:embed="rId5">
            <a:alphaModFix/>
          </a:blip>
          <a:srcRect b="0" l="0" r="0" t="0"/>
          <a:stretch/>
        </p:blipFill>
        <p:spPr>
          <a:xfrm>
            <a:off x="-476749" y="6199954"/>
            <a:ext cx="1170143" cy="1170143"/>
          </a:xfrm>
          <a:prstGeom prst="rect">
            <a:avLst/>
          </a:prstGeom>
          <a:noFill/>
          <a:ln>
            <a:noFill/>
          </a:ln>
        </p:spPr>
      </p:pic>
      <p:grpSp>
        <p:nvGrpSpPr>
          <p:cNvPr id="672" name="Google Shape;672;p2"/>
          <p:cNvGrpSpPr/>
          <p:nvPr/>
        </p:nvGrpSpPr>
        <p:grpSpPr>
          <a:xfrm>
            <a:off x="274833" y="-247217"/>
            <a:ext cx="709978" cy="760121"/>
            <a:chOff x="6828052" y="3971318"/>
            <a:chExt cx="3129770" cy="3350814"/>
          </a:xfrm>
        </p:grpSpPr>
        <p:sp>
          <p:nvSpPr>
            <p:cNvPr id="673" name="Google Shape;673;p2"/>
            <p:cNvSpPr/>
            <p:nvPr/>
          </p:nvSpPr>
          <p:spPr>
            <a:xfrm rot="-2694944">
              <a:off x="9881847" y="7250957"/>
              <a:ext cx="58964" cy="58964"/>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4" name="Google Shape;674;p2"/>
            <p:cNvSpPr/>
            <p:nvPr/>
          </p:nvSpPr>
          <p:spPr>
            <a:xfrm rot="-2694944">
              <a:off x="9882215" y="6999961"/>
              <a:ext cx="58964" cy="58964"/>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5" name="Google Shape;675;p2"/>
            <p:cNvSpPr/>
            <p:nvPr/>
          </p:nvSpPr>
          <p:spPr>
            <a:xfrm rot="-2694944">
              <a:off x="9882585" y="674896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6" name="Google Shape;676;p2"/>
            <p:cNvSpPr/>
            <p:nvPr/>
          </p:nvSpPr>
          <p:spPr>
            <a:xfrm rot="-2694944">
              <a:off x="9882954" y="6497968"/>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7" name="Google Shape;677;p2"/>
            <p:cNvSpPr/>
            <p:nvPr/>
          </p:nvSpPr>
          <p:spPr>
            <a:xfrm rot="-2694944">
              <a:off x="9883324" y="624697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p2"/>
            <p:cNvSpPr/>
            <p:nvPr/>
          </p:nvSpPr>
          <p:spPr>
            <a:xfrm rot="-2694944">
              <a:off x="9883693" y="5995976"/>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p2"/>
            <p:cNvSpPr/>
            <p:nvPr/>
          </p:nvSpPr>
          <p:spPr>
            <a:xfrm rot="-2694944">
              <a:off x="9884061" y="5744979"/>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 name="Google Shape;680;p2"/>
            <p:cNvSpPr/>
            <p:nvPr/>
          </p:nvSpPr>
          <p:spPr>
            <a:xfrm rot="-2694944">
              <a:off x="9884431" y="5493983"/>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1" name="Google Shape;681;p2"/>
            <p:cNvSpPr/>
            <p:nvPr/>
          </p:nvSpPr>
          <p:spPr>
            <a:xfrm rot="-2694944">
              <a:off x="9884799" y="5242986"/>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2" name="Google Shape;682;p2"/>
            <p:cNvSpPr/>
            <p:nvPr/>
          </p:nvSpPr>
          <p:spPr>
            <a:xfrm rot="-2694944">
              <a:off x="9885169" y="499199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3" name="Google Shape;683;p2"/>
            <p:cNvSpPr/>
            <p:nvPr/>
          </p:nvSpPr>
          <p:spPr>
            <a:xfrm rot="-2694944">
              <a:off x="9885538" y="4740993"/>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4" name="Google Shape;684;p2"/>
            <p:cNvSpPr/>
            <p:nvPr/>
          </p:nvSpPr>
          <p:spPr>
            <a:xfrm rot="-2694944">
              <a:off x="9885908" y="448999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5" name="Google Shape;685;p2"/>
            <p:cNvSpPr/>
            <p:nvPr/>
          </p:nvSpPr>
          <p:spPr>
            <a:xfrm rot="-2694944">
              <a:off x="9886276" y="423900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6" name="Google Shape;686;p2"/>
            <p:cNvSpPr/>
            <p:nvPr/>
          </p:nvSpPr>
          <p:spPr>
            <a:xfrm rot="-2694944">
              <a:off x="9886646" y="398800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7" name="Google Shape;687;p2"/>
            <p:cNvSpPr/>
            <p:nvPr/>
          </p:nvSpPr>
          <p:spPr>
            <a:xfrm rot="-2694944">
              <a:off x="9628520" y="7250584"/>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8" name="Google Shape;688;p2"/>
            <p:cNvSpPr/>
            <p:nvPr/>
          </p:nvSpPr>
          <p:spPr>
            <a:xfrm rot="-2694944">
              <a:off x="9628889" y="6999588"/>
              <a:ext cx="58964" cy="58964"/>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9" name="Google Shape;689;p2"/>
            <p:cNvSpPr/>
            <p:nvPr/>
          </p:nvSpPr>
          <p:spPr>
            <a:xfrm rot="-2694944">
              <a:off x="9629259" y="674859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0" name="Google Shape;690;p2"/>
            <p:cNvSpPr/>
            <p:nvPr/>
          </p:nvSpPr>
          <p:spPr>
            <a:xfrm rot="-2694944">
              <a:off x="9629627" y="6497595"/>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1" name="Google Shape;691;p2"/>
            <p:cNvSpPr/>
            <p:nvPr/>
          </p:nvSpPr>
          <p:spPr>
            <a:xfrm rot="-2694944">
              <a:off x="9629996" y="6246599"/>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2" name="Google Shape;692;p2"/>
            <p:cNvSpPr/>
            <p:nvPr/>
          </p:nvSpPr>
          <p:spPr>
            <a:xfrm rot="-2694944">
              <a:off x="9630366" y="5995602"/>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 name="Google Shape;693;p2"/>
            <p:cNvSpPr/>
            <p:nvPr/>
          </p:nvSpPr>
          <p:spPr>
            <a:xfrm rot="-2694944">
              <a:off x="9630735" y="5744606"/>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4" name="Google Shape;694;p2"/>
            <p:cNvSpPr/>
            <p:nvPr/>
          </p:nvSpPr>
          <p:spPr>
            <a:xfrm rot="-2694944">
              <a:off x="9631104" y="5493609"/>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5" name="Google Shape;695;p2"/>
            <p:cNvSpPr/>
            <p:nvPr/>
          </p:nvSpPr>
          <p:spPr>
            <a:xfrm rot="-2694944">
              <a:off x="9631473" y="5242614"/>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6" name="Google Shape;696;p2"/>
            <p:cNvSpPr/>
            <p:nvPr/>
          </p:nvSpPr>
          <p:spPr>
            <a:xfrm rot="-2694944">
              <a:off x="9631843" y="499161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7" name="Google Shape;697;p2"/>
            <p:cNvSpPr/>
            <p:nvPr/>
          </p:nvSpPr>
          <p:spPr>
            <a:xfrm rot="-2694944">
              <a:off x="9632211" y="4740621"/>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8" name="Google Shape;698;p2"/>
            <p:cNvSpPr/>
            <p:nvPr/>
          </p:nvSpPr>
          <p:spPr>
            <a:xfrm rot="-2694944">
              <a:off x="9632580" y="448962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9" name="Google Shape;699;p2"/>
            <p:cNvSpPr/>
            <p:nvPr/>
          </p:nvSpPr>
          <p:spPr>
            <a:xfrm rot="-2694944">
              <a:off x="9632950" y="423862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0" name="Google Shape;700;p2"/>
            <p:cNvSpPr/>
            <p:nvPr/>
          </p:nvSpPr>
          <p:spPr>
            <a:xfrm rot="-2694944">
              <a:off x="9633211" y="3987691"/>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1" name="Google Shape;701;p2"/>
            <p:cNvSpPr/>
            <p:nvPr/>
          </p:nvSpPr>
          <p:spPr>
            <a:xfrm rot="-2694944">
              <a:off x="9375028" y="7250045"/>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2" name="Google Shape;702;p2"/>
            <p:cNvSpPr/>
            <p:nvPr/>
          </p:nvSpPr>
          <p:spPr>
            <a:xfrm rot="-2694944">
              <a:off x="9375396" y="6999048"/>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3" name="Google Shape;703;p2"/>
            <p:cNvSpPr/>
            <p:nvPr/>
          </p:nvSpPr>
          <p:spPr>
            <a:xfrm rot="-2694944">
              <a:off x="9375765" y="6748053"/>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4" name="Google Shape;704;p2"/>
            <p:cNvSpPr/>
            <p:nvPr/>
          </p:nvSpPr>
          <p:spPr>
            <a:xfrm rot="-2694944">
              <a:off x="9376135" y="6497056"/>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5" name="Google Shape;705;p2"/>
            <p:cNvSpPr/>
            <p:nvPr/>
          </p:nvSpPr>
          <p:spPr>
            <a:xfrm rot="-2694944">
              <a:off x="9376503" y="624606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6" name="Google Shape;706;p2"/>
            <p:cNvSpPr/>
            <p:nvPr/>
          </p:nvSpPr>
          <p:spPr>
            <a:xfrm rot="-2694944">
              <a:off x="9376873" y="599506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7" name="Google Shape;707;p2"/>
            <p:cNvSpPr/>
            <p:nvPr/>
          </p:nvSpPr>
          <p:spPr>
            <a:xfrm rot="-2694944">
              <a:off x="9377242" y="574406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8" name="Google Shape;708;p2"/>
            <p:cNvSpPr/>
            <p:nvPr/>
          </p:nvSpPr>
          <p:spPr>
            <a:xfrm rot="-2694944">
              <a:off x="9377612" y="549307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9" name="Google Shape;709;p2"/>
            <p:cNvSpPr/>
            <p:nvPr/>
          </p:nvSpPr>
          <p:spPr>
            <a:xfrm rot="-2694944">
              <a:off x="9377981" y="5242075"/>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0" name="Google Shape;710;p2"/>
            <p:cNvSpPr/>
            <p:nvPr/>
          </p:nvSpPr>
          <p:spPr>
            <a:xfrm rot="-2694944">
              <a:off x="9378349" y="499107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 name="Google Shape;711;p2"/>
            <p:cNvSpPr/>
            <p:nvPr/>
          </p:nvSpPr>
          <p:spPr>
            <a:xfrm rot="-2694944">
              <a:off x="9378719" y="4740082"/>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 name="Google Shape;712;p2"/>
            <p:cNvSpPr/>
            <p:nvPr/>
          </p:nvSpPr>
          <p:spPr>
            <a:xfrm rot="-2694944">
              <a:off x="9379087" y="448908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 name="Google Shape;713;p2"/>
            <p:cNvSpPr/>
            <p:nvPr/>
          </p:nvSpPr>
          <p:spPr>
            <a:xfrm rot="-2694944">
              <a:off x="9379457" y="4238089"/>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4" name="Google Shape;714;p2"/>
            <p:cNvSpPr/>
            <p:nvPr/>
          </p:nvSpPr>
          <p:spPr>
            <a:xfrm rot="-2694944">
              <a:off x="9379826" y="398709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5" name="Google Shape;715;p2"/>
            <p:cNvSpPr/>
            <p:nvPr/>
          </p:nvSpPr>
          <p:spPr>
            <a:xfrm rot="-2694944">
              <a:off x="9121534" y="724983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6" name="Google Shape;716;p2"/>
            <p:cNvSpPr/>
            <p:nvPr/>
          </p:nvSpPr>
          <p:spPr>
            <a:xfrm rot="-2694944">
              <a:off x="9121902" y="699884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7" name="Google Shape;717;p2"/>
            <p:cNvSpPr/>
            <p:nvPr/>
          </p:nvSpPr>
          <p:spPr>
            <a:xfrm rot="-2694944">
              <a:off x="9122272" y="674784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8" name="Google Shape;718;p2"/>
            <p:cNvSpPr/>
            <p:nvPr/>
          </p:nvSpPr>
          <p:spPr>
            <a:xfrm rot="-2694944">
              <a:off x="9122534" y="649690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p2"/>
            <p:cNvSpPr/>
            <p:nvPr/>
          </p:nvSpPr>
          <p:spPr>
            <a:xfrm rot="-2694944">
              <a:off x="9122903" y="624591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0" name="Google Shape;720;p2"/>
            <p:cNvSpPr/>
            <p:nvPr/>
          </p:nvSpPr>
          <p:spPr>
            <a:xfrm rot="-2694944">
              <a:off x="9123272" y="599491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1" name="Google Shape;721;p2"/>
            <p:cNvSpPr/>
            <p:nvPr/>
          </p:nvSpPr>
          <p:spPr>
            <a:xfrm rot="-2694944">
              <a:off x="9123641" y="574391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2" name="Google Shape;722;p2"/>
            <p:cNvSpPr/>
            <p:nvPr/>
          </p:nvSpPr>
          <p:spPr>
            <a:xfrm rot="-2694944">
              <a:off x="9124010" y="5492923"/>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3" name="Google Shape;723;p2"/>
            <p:cNvSpPr/>
            <p:nvPr/>
          </p:nvSpPr>
          <p:spPr>
            <a:xfrm rot="-2694944">
              <a:off x="9124487" y="5241868"/>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4" name="Google Shape;724;p2"/>
            <p:cNvSpPr/>
            <p:nvPr/>
          </p:nvSpPr>
          <p:spPr>
            <a:xfrm rot="-2694944">
              <a:off x="9124856" y="499087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5" name="Google Shape;725;p2"/>
            <p:cNvSpPr/>
            <p:nvPr/>
          </p:nvSpPr>
          <p:spPr>
            <a:xfrm rot="-2694944">
              <a:off x="9125225" y="4739875"/>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6" name="Google Shape;726;p2"/>
            <p:cNvSpPr/>
            <p:nvPr/>
          </p:nvSpPr>
          <p:spPr>
            <a:xfrm rot="-2694944">
              <a:off x="9125595" y="4488878"/>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7" name="Google Shape;727;p2"/>
            <p:cNvSpPr/>
            <p:nvPr/>
          </p:nvSpPr>
          <p:spPr>
            <a:xfrm rot="-2694944">
              <a:off x="9125964" y="423788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8" name="Google Shape;728;p2"/>
            <p:cNvSpPr/>
            <p:nvPr/>
          </p:nvSpPr>
          <p:spPr>
            <a:xfrm rot="-2694944">
              <a:off x="9126333" y="398688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9" name="Google Shape;729;p2"/>
            <p:cNvSpPr/>
            <p:nvPr/>
          </p:nvSpPr>
          <p:spPr>
            <a:xfrm rot="-2694944">
              <a:off x="8868104" y="7249450"/>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0" name="Google Shape;730;p2"/>
            <p:cNvSpPr/>
            <p:nvPr/>
          </p:nvSpPr>
          <p:spPr>
            <a:xfrm rot="-2694944">
              <a:off x="8868472" y="6998454"/>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1" name="Google Shape;731;p2"/>
            <p:cNvSpPr/>
            <p:nvPr/>
          </p:nvSpPr>
          <p:spPr>
            <a:xfrm rot="-2694944">
              <a:off x="8868842" y="6747457"/>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2" name="Google Shape;732;p2"/>
            <p:cNvSpPr/>
            <p:nvPr/>
          </p:nvSpPr>
          <p:spPr>
            <a:xfrm rot="-2694944">
              <a:off x="8869210" y="6496461"/>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3" name="Google Shape;733;p2"/>
            <p:cNvSpPr/>
            <p:nvPr/>
          </p:nvSpPr>
          <p:spPr>
            <a:xfrm rot="-2694944">
              <a:off x="8869580" y="6245465"/>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4" name="Google Shape;734;p2"/>
            <p:cNvSpPr/>
            <p:nvPr/>
          </p:nvSpPr>
          <p:spPr>
            <a:xfrm rot="-2694944">
              <a:off x="8869949" y="5994469"/>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5" name="Google Shape;735;p2"/>
            <p:cNvSpPr/>
            <p:nvPr/>
          </p:nvSpPr>
          <p:spPr>
            <a:xfrm rot="-2694944">
              <a:off x="8870318" y="5743472"/>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6" name="Google Shape;736;p2"/>
            <p:cNvSpPr/>
            <p:nvPr/>
          </p:nvSpPr>
          <p:spPr>
            <a:xfrm rot="-2694944">
              <a:off x="8870688" y="5492476"/>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7" name="Google Shape;737;p2"/>
            <p:cNvSpPr/>
            <p:nvPr/>
          </p:nvSpPr>
          <p:spPr>
            <a:xfrm rot="-2694944">
              <a:off x="8871056" y="5241479"/>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8" name="Google Shape;738;p2"/>
            <p:cNvSpPr/>
            <p:nvPr/>
          </p:nvSpPr>
          <p:spPr>
            <a:xfrm rot="-2694944">
              <a:off x="8871426" y="4990483"/>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9" name="Google Shape;739;p2"/>
            <p:cNvSpPr/>
            <p:nvPr/>
          </p:nvSpPr>
          <p:spPr>
            <a:xfrm rot="-2694944">
              <a:off x="8871764" y="4739411"/>
              <a:ext cx="58964" cy="58876"/>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0" name="Google Shape;740;p2"/>
            <p:cNvSpPr/>
            <p:nvPr/>
          </p:nvSpPr>
          <p:spPr>
            <a:xfrm rot="-2694944">
              <a:off x="8872163" y="4488491"/>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1" name="Google Shape;741;p2"/>
            <p:cNvSpPr/>
            <p:nvPr/>
          </p:nvSpPr>
          <p:spPr>
            <a:xfrm rot="-2694944">
              <a:off x="8872502" y="4237418"/>
              <a:ext cx="58964" cy="58876"/>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2" name="Google Shape;742;p2"/>
            <p:cNvSpPr/>
            <p:nvPr/>
          </p:nvSpPr>
          <p:spPr>
            <a:xfrm rot="-2694944">
              <a:off x="8872902" y="3986498"/>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3" name="Google Shape;743;p2"/>
            <p:cNvSpPr/>
            <p:nvPr/>
          </p:nvSpPr>
          <p:spPr>
            <a:xfrm rot="-2694944">
              <a:off x="8614548" y="7249093"/>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4" name="Google Shape;744;p2"/>
            <p:cNvSpPr/>
            <p:nvPr/>
          </p:nvSpPr>
          <p:spPr>
            <a:xfrm rot="-2694944">
              <a:off x="8614917" y="699809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5" name="Google Shape;745;p2"/>
            <p:cNvSpPr/>
            <p:nvPr/>
          </p:nvSpPr>
          <p:spPr>
            <a:xfrm rot="-2694944">
              <a:off x="8615286" y="674710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6" name="Google Shape;746;p2"/>
            <p:cNvSpPr/>
            <p:nvPr/>
          </p:nvSpPr>
          <p:spPr>
            <a:xfrm rot="-2694944">
              <a:off x="8615656" y="649610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7" name="Google Shape;747;p2"/>
            <p:cNvSpPr/>
            <p:nvPr/>
          </p:nvSpPr>
          <p:spPr>
            <a:xfrm rot="-2694944">
              <a:off x="8616024" y="6245107"/>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8" name="Google Shape;748;p2"/>
            <p:cNvSpPr/>
            <p:nvPr/>
          </p:nvSpPr>
          <p:spPr>
            <a:xfrm rot="-2694944">
              <a:off x="8616394" y="599411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9" name="Google Shape;749;p2"/>
            <p:cNvSpPr/>
            <p:nvPr/>
          </p:nvSpPr>
          <p:spPr>
            <a:xfrm rot="-2694944">
              <a:off x="8616763" y="5743115"/>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0" name="Google Shape;750;p2"/>
            <p:cNvSpPr/>
            <p:nvPr/>
          </p:nvSpPr>
          <p:spPr>
            <a:xfrm rot="-2694944">
              <a:off x="8617132" y="5492119"/>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p2"/>
            <p:cNvSpPr/>
            <p:nvPr/>
          </p:nvSpPr>
          <p:spPr>
            <a:xfrm rot="-2694944">
              <a:off x="8617501" y="524112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2" name="Google Shape;752;p2"/>
            <p:cNvSpPr/>
            <p:nvPr/>
          </p:nvSpPr>
          <p:spPr>
            <a:xfrm rot="-2694944">
              <a:off x="8617870" y="4990126"/>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3" name="Google Shape;753;p2"/>
            <p:cNvSpPr/>
            <p:nvPr/>
          </p:nvSpPr>
          <p:spPr>
            <a:xfrm rot="-2694944">
              <a:off x="8618240" y="473912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4" name="Google Shape;754;p2"/>
            <p:cNvSpPr/>
            <p:nvPr/>
          </p:nvSpPr>
          <p:spPr>
            <a:xfrm rot="-2694944">
              <a:off x="8618608" y="448813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5" name="Google Shape;755;p2"/>
            <p:cNvSpPr/>
            <p:nvPr/>
          </p:nvSpPr>
          <p:spPr>
            <a:xfrm rot="-2694944">
              <a:off x="8619203" y="423719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6" name="Google Shape;756;p2"/>
            <p:cNvSpPr/>
            <p:nvPr/>
          </p:nvSpPr>
          <p:spPr>
            <a:xfrm rot="-2694944">
              <a:off x="8619572" y="398619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7" name="Google Shape;757;p2"/>
            <p:cNvSpPr/>
            <p:nvPr/>
          </p:nvSpPr>
          <p:spPr>
            <a:xfrm rot="-2694944">
              <a:off x="8361117" y="7248705"/>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8" name="Google Shape;758;p2"/>
            <p:cNvSpPr/>
            <p:nvPr/>
          </p:nvSpPr>
          <p:spPr>
            <a:xfrm rot="-2694944">
              <a:off x="8361487" y="6997708"/>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9" name="Google Shape;759;p2"/>
            <p:cNvSpPr/>
            <p:nvPr/>
          </p:nvSpPr>
          <p:spPr>
            <a:xfrm rot="-2694944">
              <a:off x="8361855" y="6746712"/>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0" name="Google Shape;760;p2"/>
            <p:cNvSpPr/>
            <p:nvPr/>
          </p:nvSpPr>
          <p:spPr>
            <a:xfrm rot="-2694944">
              <a:off x="8362225" y="6495715"/>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1" name="Google Shape;761;p2"/>
            <p:cNvSpPr/>
            <p:nvPr/>
          </p:nvSpPr>
          <p:spPr>
            <a:xfrm rot="-2694944">
              <a:off x="8362594" y="6244720"/>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2" name="Google Shape;762;p2"/>
            <p:cNvSpPr/>
            <p:nvPr/>
          </p:nvSpPr>
          <p:spPr>
            <a:xfrm rot="-2694944">
              <a:off x="8362963" y="5993722"/>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3" name="Google Shape;763;p2"/>
            <p:cNvSpPr/>
            <p:nvPr/>
          </p:nvSpPr>
          <p:spPr>
            <a:xfrm rot="-2694944">
              <a:off x="8363333" y="5742727"/>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4" name="Google Shape;764;p2"/>
            <p:cNvSpPr/>
            <p:nvPr/>
          </p:nvSpPr>
          <p:spPr>
            <a:xfrm rot="-2694944">
              <a:off x="8363670" y="5491655"/>
              <a:ext cx="58964" cy="58876"/>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5" name="Google Shape;765;p2"/>
            <p:cNvSpPr/>
            <p:nvPr/>
          </p:nvSpPr>
          <p:spPr>
            <a:xfrm rot="-2694944">
              <a:off x="8364071" y="5240734"/>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6" name="Google Shape;766;p2"/>
            <p:cNvSpPr/>
            <p:nvPr/>
          </p:nvSpPr>
          <p:spPr>
            <a:xfrm rot="-2694944">
              <a:off x="8364439" y="4989737"/>
              <a:ext cx="58964" cy="58787"/>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7" name="Google Shape;767;p2"/>
            <p:cNvSpPr/>
            <p:nvPr/>
          </p:nvSpPr>
          <p:spPr>
            <a:xfrm rot="-2694944">
              <a:off x="8364809" y="4738741"/>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8" name="Google Shape;768;p2"/>
            <p:cNvSpPr/>
            <p:nvPr/>
          </p:nvSpPr>
          <p:spPr>
            <a:xfrm rot="-2694944">
              <a:off x="8365178" y="4487744"/>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9" name="Google Shape;769;p2"/>
            <p:cNvSpPr/>
            <p:nvPr/>
          </p:nvSpPr>
          <p:spPr>
            <a:xfrm rot="-2694944">
              <a:off x="8365547" y="4236749"/>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0" name="Google Shape;770;p2"/>
            <p:cNvSpPr/>
            <p:nvPr/>
          </p:nvSpPr>
          <p:spPr>
            <a:xfrm rot="-2694944">
              <a:off x="8365917" y="3985752"/>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1" name="Google Shape;771;p2"/>
            <p:cNvSpPr/>
            <p:nvPr/>
          </p:nvSpPr>
          <p:spPr>
            <a:xfrm rot="-2694944">
              <a:off x="8107562" y="724834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2" name="Google Shape;772;p2"/>
            <p:cNvSpPr/>
            <p:nvPr/>
          </p:nvSpPr>
          <p:spPr>
            <a:xfrm rot="-2694944">
              <a:off x="8107931" y="699735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3" name="Google Shape;773;p2"/>
            <p:cNvSpPr/>
            <p:nvPr/>
          </p:nvSpPr>
          <p:spPr>
            <a:xfrm rot="-2694944">
              <a:off x="8108301" y="674635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4" name="Google Shape;774;p2"/>
            <p:cNvSpPr/>
            <p:nvPr/>
          </p:nvSpPr>
          <p:spPr>
            <a:xfrm rot="-2694944">
              <a:off x="8108669" y="6495358"/>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5" name="Google Shape;775;p2"/>
            <p:cNvSpPr/>
            <p:nvPr/>
          </p:nvSpPr>
          <p:spPr>
            <a:xfrm rot="-2694944">
              <a:off x="8109263" y="6244421"/>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6" name="Google Shape;776;p2"/>
            <p:cNvSpPr/>
            <p:nvPr/>
          </p:nvSpPr>
          <p:spPr>
            <a:xfrm rot="-2694944">
              <a:off x="8109633" y="5993425"/>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7" name="Google Shape;777;p2"/>
            <p:cNvSpPr/>
            <p:nvPr/>
          </p:nvSpPr>
          <p:spPr>
            <a:xfrm rot="-2694944">
              <a:off x="8110002" y="5742428"/>
              <a:ext cx="58846" cy="58846"/>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8" name="Google Shape;778;p2"/>
            <p:cNvSpPr/>
            <p:nvPr/>
          </p:nvSpPr>
          <p:spPr>
            <a:xfrm rot="-2694944">
              <a:off x="8110371" y="549143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9" name="Google Shape;779;p2"/>
            <p:cNvSpPr/>
            <p:nvPr/>
          </p:nvSpPr>
          <p:spPr>
            <a:xfrm rot="-2694944">
              <a:off x="8110515" y="5240377"/>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0" name="Google Shape;780;p2"/>
            <p:cNvSpPr/>
            <p:nvPr/>
          </p:nvSpPr>
          <p:spPr>
            <a:xfrm rot="-2694944">
              <a:off x="8110885" y="4989380"/>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1" name="Google Shape;781;p2"/>
            <p:cNvSpPr/>
            <p:nvPr/>
          </p:nvSpPr>
          <p:spPr>
            <a:xfrm rot="-2694944">
              <a:off x="8111253" y="4738384"/>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2" name="Google Shape;782;p2"/>
            <p:cNvSpPr/>
            <p:nvPr/>
          </p:nvSpPr>
          <p:spPr>
            <a:xfrm rot="-2694944">
              <a:off x="8111623" y="4487387"/>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3" name="Google Shape;783;p2"/>
            <p:cNvSpPr/>
            <p:nvPr/>
          </p:nvSpPr>
          <p:spPr>
            <a:xfrm rot="-2694944">
              <a:off x="8111991" y="4236391"/>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4" name="Google Shape;784;p2"/>
            <p:cNvSpPr/>
            <p:nvPr/>
          </p:nvSpPr>
          <p:spPr>
            <a:xfrm rot="-2694944">
              <a:off x="8112361" y="398539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5" name="Google Shape;785;p2"/>
            <p:cNvSpPr/>
            <p:nvPr/>
          </p:nvSpPr>
          <p:spPr>
            <a:xfrm rot="-2694944">
              <a:off x="7854235" y="724797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6" name="Google Shape;786;p2"/>
            <p:cNvSpPr/>
            <p:nvPr/>
          </p:nvSpPr>
          <p:spPr>
            <a:xfrm rot="-2694944">
              <a:off x="7854604" y="699697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7" name="Google Shape;787;p2"/>
            <p:cNvSpPr/>
            <p:nvPr/>
          </p:nvSpPr>
          <p:spPr>
            <a:xfrm rot="-2694944">
              <a:off x="7854973" y="674598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8" name="Google Shape;788;p2"/>
            <p:cNvSpPr/>
            <p:nvPr/>
          </p:nvSpPr>
          <p:spPr>
            <a:xfrm rot="-2694944">
              <a:off x="7855343" y="6494986"/>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9" name="Google Shape;789;p2"/>
            <p:cNvSpPr/>
            <p:nvPr/>
          </p:nvSpPr>
          <p:spPr>
            <a:xfrm rot="-2694944">
              <a:off x="7855712" y="6243990"/>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0" name="Google Shape;790;p2"/>
            <p:cNvSpPr/>
            <p:nvPr/>
          </p:nvSpPr>
          <p:spPr>
            <a:xfrm rot="-2694944">
              <a:off x="7855973" y="599305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1" name="Google Shape;791;p2"/>
            <p:cNvSpPr/>
            <p:nvPr/>
          </p:nvSpPr>
          <p:spPr>
            <a:xfrm rot="-2694944">
              <a:off x="7856342" y="574205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p2"/>
            <p:cNvSpPr/>
            <p:nvPr/>
          </p:nvSpPr>
          <p:spPr>
            <a:xfrm rot="-2694944">
              <a:off x="7856819" y="5491000"/>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3" name="Google Shape;793;p2"/>
            <p:cNvSpPr/>
            <p:nvPr/>
          </p:nvSpPr>
          <p:spPr>
            <a:xfrm rot="-2694944">
              <a:off x="7857188" y="524000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4" name="Google Shape;794;p2"/>
            <p:cNvSpPr/>
            <p:nvPr/>
          </p:nvSpPr>
          <p:spPr>
            <a:xfrm rot="-2694944">
              <a:off x="7857557" y="4989008"/>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5" name="Google Shape;795;p2"/>
            <p:cNvSpPr/>
            <p:nvPr/>
          </p:nvSpPr>
          <p:spPr>
            <a:xfrm rot="-2694944">
              <a:off x="7857927" y="4738011"/>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6" name="Google Shape;796;p2"/>
            <p:cNvSpPr/>
            <p:nvPr/>
          </p:nvSpPr>
          <p:spPr>
            <a:xfrm rot="-2694944">
              <a:off x="7858296" y="4487015"/>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7" name="Google Shape;797;p2"/>
            <p:cNvSpPr/>
            <p:nvPr/>
          </p:nvSpPr>
          <p:spPr>
            <a:xfrm rot="-2694944">
              <a:off x="7858665" y="4236018"/>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8" name="Google Shape;798;p2"/>
            <p:cNvSpPr/>
            <p:nvPr/>
          </p:nvSpPr>
          <p:spPr>
            <a:xfrm rot="-2694944">
              <a:off x="7859034" y="398502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9" name="Google Shape;799;p2"/>
            <p:cNvSpPr/>
            <p:nvPr/>
          </p:nvSpPr>
          <p:spPr>
            <a:xfrm rot="-2694944">
              <a:off x="7600576" y="724760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0" name="Google Shape;800;p2"/>
            <p:cNvSpPr/>
            <p:nvPr/>
          </p:nvSpPr>
          <p:spPr>
            <a:xfrm rot="-2694944">
              <a:off x="7600944" y="6996606"/>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1" name="Google Shape;801;p2"/>
            <p:cNvSpPr/>
            <p:nvPr/>
          </p:nvSpPr>
          <p:spPr>
            <a:xfrm rot="-2694944">
              <a:off x="7601314" y="6745609"/>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2" name="Google Shape;802;p2"/>
            <p:cNvSpPr/>
            <p:nvPr/>
          </p:nvSpPr>
          <p:spPr>
            <a:xfrm rot="-2694944">
              <a:off x="7601683" y="6494613"/>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3" name="Google Shape;803;p2"/>
            <p:cNvSpPr/>
            <p:nvPr/>
          </p:nvSpPr>
          <p:spPr>
            <a:xfrm rot="-2694944">
              <a:off x="7602052" y="6243616"/>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4" name="Google Shape;804;p2"/>
            <p:cNvSpPr/>
            <p:nvPr/>
          </p:nvSpPr>
          <p:spPr>
            <a:xfrm rot="-2694944">
              <a:off x="7602422" y="5992620"/>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2"/>
            <p:cNvSpPr/>
            <p:nvPr/>
          </p:nvSpPr>
          <p:spPr>
            <a:xfrm rot="-2694944">
              <a:off x="7602791" y="5741623"/>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6" name="Google Shape;806;p2"/>
            <p:cNvSpPr/>
            <p:nvPr/>
          </p:nvSpPr>
          <p:spPr>
            <a:xfrm rot="-2694944">
              <a:off x="7603160" y="549062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7" name="Google Shape;807;p2"/>
            <p:cNvSpPr/>
            <p:nvPr/>
          </p:nvSpPr>
          <p:spPr>
            <a:xfrm rot="-2694944">
              <a:off x="7603528" y="5239631"/>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8" name="Google Shape;808;p2"/>
            <p:cNvSpPr/>
            <p:nvPr/>
          </p:nvSpPr>
          <p:spPr>
            <a:xfrm rot="-2694944">
              <a:off x="7603898" y="498863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9" name="Google Shape;809;p2"/>
            <p:cNvSpPr/>
            <p:nvPr/>
          </p:nvSpPr>
          <p:spPr>
            <a:xfrm rot="-2694944">
              <a:off x="7604267" y="4737638"/>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0" name="Google Shape;810;p2"/>
            <p:cNvSpPr/>
            <p:nvPr/>
          </p:nvSpPr>
          <p:spPr>
            <a:xfrm rot="-2694944">
              <a:off x="7604637" y="448664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1" name="Google Shape;811;p2"/>
            <p:cNvSpPr/>
            <p:nvPr/>
          </p:nvSpPr>
          <p:spPr>
            <a:xfrm rot="-2694944">
              <a:off x="7605006" y="4235646"/>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2" name="Google Shape;812;p2"/>
            <p:cNvSpPr/>
            <p:nvPr/>
          </p:nvSpPr>
          <p:spPr>
            <a:xfrm rot="-2694944">
              <a:off x="7605375" y="3984649"/>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3" name="Google Shape;813;p2"/>
            <p:cNvSpPr/>
            <p:nvPr/>
          </p:nvSpPr>
          <p:spPr>
            <a:xfrm rot="-2694944">
              <a:off x="7347249" y="724722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4" name="Google Shape;814;p2"/>
            <p:cNvSpPr/>
            <p:nvPr/>
          </p:nvSpPr>
          <p:spPr>
            <a:xfrm rot="-2694944">
              <a:off x="7347618" y="699623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5" name="Google Shape;815;p2"/>
            <p:cNvSpPr/>
            <p:nvPr/>
          </p:nvSpPr>
          <p:spPr>
            <a:xfrm rot="-2694944">
              <a:off x="7347988" y="6745237"/>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6" name="Google Shape;816;p2"/>
            <p:cNvSpPr/>
            <p:nvPr/>
          </p:nvSpPr>
          <p:spPr>
            <a:xfrm rot="-2694944">
              <a:off x="7348356" y="649424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7" name="Google Shape;817;p2"/>
            <p:cNvSpPr/>
            <p:nvPr/>
          </p:nvSpPr>
          <p:spPr>
            <a:xfrm rot="-2694944">
              <a:off x="7348726" y="624324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8" name="Google Shape;818;p2"/>
            <p:cNvSpPr/>
            <p:nvPr/>
          </p:nvSpPr>
          <p:spPr>
            <a:xfrm rot="-2694944">
              <a:off x="7349095" y="5992248"/>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9" name="Google Shape;819;p2"/>
            <p:cNvSpPr/>
            <p:nvPr/>
          </p:nvSpPr>
          <p:spPr>
            <a:xfrm rot="-2694944">
              <a:off x="7349464" y="574125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0" name="Google Shape;820;p2"/>
            <p:cNvSpPr/>
            <p:nvPr/>
          </p:nvSpPr>
          <p:spPr>
            <a:xfrm rot="-2694944">
              <a:off x="7349834" y="549025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p2"/>
            <p:cNvSpPr/>
            <p:nvPr/>
          </p:nvSpPr>
          <p:spPr>
            <a:xfrm rot="-2694944">
              <a:off x="7350202" y="5239258"/>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2" name="Google Shape;822;p2"/>
            <p:cNvSpPr/>
            <p:nvPr/>
          </p:nvSpPr>
          <p:spPr>
            <a:xfrm rot="-2694944">
              <a:off x="7350572" y="498826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3" name="Google Shape;823;p2"/>
            <p:cNvSpPr/>
            <p:nvPr/>
          </p:nvSpPr>
          <p:spPr>
            <a:xfrm rot="-2694944">
              <a:off x="7350940" y="4737265"/>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4" name="Google Shape;824;p2"/>
            <p:cNvSpPr/>
            <p:nvPr/>
          </p:nvSpPr>
          <p:spPr>
            <a:xfrm rot="-2694944">
              <a:off x="7351310" y="448626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5" name="Google Shape;825;p2"/>
            <p:cNvSpPr/>
            <p:nvPr/>
          </p:nvSpPr>
          <p:spPr>
            <a:xfrm rot="-2694944">
              <a:off x="7351679" y="4235273"/>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6" name="Google Shape;826;p2"/>
            <p:cNvSpPr/>
            <p:nvPr/>
          </p:nvSpPr>
          <p:spPr>
            <a:xfrm rot="-2694944">
              <a:off x="7351941" y="3984335"/>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7" name="Google Shape;827;p2"/>
            <p:cNvSpPr/>
            <p:nvPr/>
          </p:nvSpPr>
          <p:spPr>
            <a:xfrm rot="-2694944">
              <a:off x="7093589" y="7246856"/>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8" name="Google Shape;828;p2"/>
            <p:cNvSpPr/>
            <p:nvPr/>
          </p:nvSpPr>
          <p:spPr>
            <a:xfrm rot="-2694944">
              <a:off x="7093959" y="6995860"/>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9" name="Google Shape;829;p2"/>
            <p:cNvSpPr/>
            <p:nvPr/>
          </p:nvSpPr>
          <p:spPr>
            <a:xfrm rot="-2694944">
              <a:off x="7094328" y="6744863"/>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0" name="Google Shape;830;p2"/>
            <p:cNvSpPr/>
            <p:nvPr/>
          </p:nvSpPr>
          <p:spPr>
            <a:xfrm rot="-2694944">
              <a:off x="7094697" y="649386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1" name="Google Shape;831;p2"/>
            <p:cNvSpPr/>
            <p:nvPr/>
          </p:nvSpPr>
          <p:spPr>
            <a:xfrm rot="-2694944">
              <a:off x="7095067" y="6242871"/>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2" name="Google Shape;832;p2"/>
            <p:cNvSpPr/>
            <p:nvPr/>
          </p:nvSpPr>
          <p:spPr>
            <a:xfrm rot="-2694944">
              <a:off x="7095436" y="599187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3" name="Google Shape;833;p2"/>
            <p:cNvSpPr/>
            <p:nvPr/>
          </p:nvSpPr>
          <p:spPr>
            <a:xfrm rot="-2694944">
              <a:off x="7095805" y="574087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4" name="Google Shape;834;p2"/>
            <p:cNvSpPr/>
            <p:nvPr/>
          </p:nvSpPr>
          <p:spPr>
            <a:xfrm rot="-2694944">
              <a:off x="7096173" y="5489882"/>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5" name="Google Shape;835;p2"/>
            <p:cNvSpPr/>
            <p:nvPr/>
          </p:nvSpPr>
          <p:spPr>
            <a:xfrm rot="-2694944">
              <a:off x="7096543" y="523888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6" name="Google Shape;836;p2"/>
            <p:cNvSpPr/>
            <p:nvPr/>
          </p:nvSpPr>
          <p:spPr>
            <a:xfrm rot="-2694944">
              <a:off x="7096912" y="498788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7" name="Google Shape;837;p2"/>
            <p:cNvSpPr/>
            <p:nvPr/>
          </p:nvSpPr>
          <p:spPr>
            <a:xfrm rot="-2694944">
              <a:off x="7097282" y="4736892"/>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8" name="Google Shape;838;p2"/>
            <p:cNvSpPr/>
            <p:nvPr/>
          </p:nvSpPr>
          <p:spPr>
            <a:xfrm rot="-2694944">
              <a:off x="7097650" y="448589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9" name="Google Shape;839;p2"/>
            <p:cNvSpPr/>
            <p:nvPr/>
          </p:nvSpPr>
          <p:spPr>
            <a:xfrm rot="-2694944">
              <a:off x="7098020" y="4234899"/>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0" name="Google Shape;840;p2"/>
            <p:cNvSpPr/>
            <p:nvPr/>
          </p:nvSpPr>
          <p:spPr>
            <a:xfrm rot="-2694944">
              <a:off x="7098389" y="398390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1" name="Google Shape;841;p2"/>
            <p:cNvSpPr/>
            <p:nvPr/>
          </p:nvSpPr>
          <p:spPr>
            <a:xfrm rot="-2694944">
              <a:off x="6840263" y="724648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2" name="Google Shape;842;p2"/>
            <p:cNvSpPr/>
            <p:nvPr/>
          </p:nvSpPr>
          <p:spPr>
            <a:xfrm rot="-2694944">
              <a:off x="6840633" y="699548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3" name="Google Shape;843;p2"/>
            <p:cNvSpPr/>
            <p:nvPr/>
          </p:nvSpPr>
          <p:spPr>
            <a:xfrm rot="-2694944">
              <a:off x="6841001" y="674449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4" name="Google Shape;844;p2"/>
            <p:cNvSpPr/>
            <p:nvPr/>
          </p:nvSpPr>
          <p:spPr>
            <a:xfrm rot="-2694944">
              <a:off x="6841263" y="6493553"/>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5" name="Google Shape;845;p2"/>
            <p:cNvSpPr/>
            <p:nvPr/>
          </p:nvSpPr>
          <p:spPr>
            <a:xfrm rot="-2694944">
              <a:off x="6841632" y="6242557"/>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6" name="Google Shape;846;p2"/>
            <p:cNvSpPr/>
            <p:nvPr/>
          </p:nvSpPr>
          <p:spPr>
            <a:xfrm rot="-2694944">
              <a:off x="6842002" y="5991560"/>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7" name="Google Shape;847;p2"/>
            <p:cNvSpPr/>
            <p:nvPr/>
          </p:nvSpPr>
          <p:spPr>
            <a:xfrm rot="-2694944">
              <a:off x="6842371" y="5740564"/>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8" name="Google Shape;848;p2"/>
            <p:cNvSpPr/>
            <p:nvPr/>
          </p:nvSpPr>
          <p:spPr>
            <a:xfrm rot="-2694944">
              <a:off x="6842739" y="5489568"/>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9" name="Google Shape;849;p2"/>
            <p:cNvSpPr/>
            <p:nvPr/>
          </p:nvSpPr>
          <p:spPr>
            <a:xfrm rot="-2694944">
              <a:off x="6843109" y="523857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0" name="Google Shape;850;p2"/>
            <p:cNvSpPr/>
            <p:nvPr/>
          </p:nvSpPr>
          <p:spPr>
            <a:xfrm rot="-2694944">
              <a:off x="6843585" y="4987516"/>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1" name="Google Shape;851;p2"/>
            <p:cNvSpPr/>
            <p:nvPr/>
          </p:nvSpPr>
          <p:spPr>
            <a:xfrm rot="-2694944">
              <a:off x="6843955" y="473652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2" name="Google Shape;852;p2"/>
            <p:cNvSpPr/>
            <p:nvPr/>
          </p:nvSpPr>
          <p:spPr>
            <a:xfrm rot="-2694944">
              <a:off x="6844324" y="4485523"/>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3" name="Google Shape;853;p2"/>
            <p:cNvSpPr/>
            <p:nvPr/>
          </p:nvSpPr>
          <p:spPr>
            <a:xfrm rot="-2694944">
              <a:off x="6844693" y="4234528"/>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4" name="Google Shape;854;p2"/>
            <p:cNvSpPr/>
            <p:nvPr/>
          </p:nvSpPr>
          <p:spPr>
            <a:xfrm rot="-2694944">
              <a:off x="6845062" y="3983530"/>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855" name="Google Shape;855;p2"/>
          <p:cNvPicPr preferRelativeResize="0"/>
          <p:nvPr/>
        </p:nvPicPr>
        <p:blipFill rotWithShape="1">
          <a:blip r:embed="rId6">
            <a:alphaModFix/>
          </a:blip>
          <a:srcRect b="0" l="0" r="0" t="0"/>
          <a:stretch/>
        </p:blipFill>
        <p:spPr>
          <a:xfrm>
            <a:off x="7878088" y="6231917"/>
            <a:ext cx="999265" cy="999265"/>
          </a:xfrm>
          <a:prstGeom prst="rect">
            <a:avLst/>
          </a:prstGeom>
          <a:noFill/>
          <a:ln>
            <a:noFill/>
          </a:ln>
        </p:spPr>
      </p:pic>
      <p:sp>
        <p:nvSpPr>
          <p:cNvPr id="856" name="Google Shape;856;p2"/>
          <p:cNvSpPr/>
          <p:nvPr/>
        </p:nvSpPr>
        <p:spPr>
          <a:xfrm>
            <a:off x="1460206" y="2459316"/>
            <a:ext cx="116700" cy="116700"/>
          </a:xfrm>
          <a:prstGeom prst="snip2DiagRect">
            <a:avLst>
              <a:gd fmla="val 0" name="adj1"/>
              <a:gd fmla="val 16667" name="adj2"/>
            </a:avLst>
          </a:prstGeom>
          <a:solidFill>
            <a:srgbClr val="D91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7" name="Google Shape;857;p2"/>
          <p:cNvSpPr/>
          <p:nvPr/>
        </p:nvSpPr>
        <p:spPr>
          <a:xfrm>
            <a:off x="1460189" y="3056200"/>
            <a:ext cx="116700" cy="116700"/>
          </a:xfrm>
          <a:prstGeom prst="snip2DiagRect">
            <a:avLst>
              <a:gd fmla="val 0" name="adj1"/>
              <a:gd fmla="val 16667" name="adj2"/>
            </a:avLst>
          </a:prstGeom>
          <a:solidFill>
            <a:srgbClr val="D91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p2"/>
          <p:cNvSpPr/>
          <p:nvPr/>
        </p:nvSpPr>
        <p:spPr>
          <a:xfrm>
            <a:off x="1460203" y="3640447"/>
            <a:ext cx="116700" cy="116700"/>
          </a:xfrm>
          <a:prstGeom prst="snip2DiagRect">
            <a:avLst>
              <a:gd fmla="val 0" name="adj1"/>
              <a:gd fmla="val 16667" name="adj2"/>
            </a:avLst>
          </a:prstGeom>
          <a:solidFill>
            <a:srgbClr val="D91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59" name="Google Shape;859;p2"/>
          <p:cNvCxnSpPr/>
          <p:nvPr/>
        </p:nvCxnSpPr>
        <p:spPr>
          <a:xfrm>
            <a:off x="7680960" y="116467"/>
            <a:ext cx="704437" cy="0"/>
          </a:xfrm>
          <a:prstGeom prst="straightConnector1">
            <a:avLst/>
          </a:prstGeom>
          <a:noFill/>
          <a:ln cap="flat" cmpd="sng" w="38100">
            <a:solidFill>
              <a:srgbClr val="D91E48"/>
            </a:solidFill>
            <a:prstDash val="solid"/>
            <a:miter lim="800000"/>
            <a:headEnd len="sm" w="sm" type="none"/>
            <a:tailEnd len="sm" w="sm" type="none"/>
          </a:ln>
        </p:spPr>
      </p:cxnSp>
      <p:pic>
        <p:nvPicPr>
          <p:cNvPr id="860" name="Google Shape;860;p2"/>
          <p:cNvPicPr preferRelativeResize="0"/>
          <p:nvPr/>
        </p:nvPicPr>
        <p:blipFill rotWithShape="1">
          <a:blip r:embed="rId5">
            <a:alphaModFix/>
          </a:blip>
          <a:srcRect b="0" l="0" r="0" t="0"/>
          <a:stretch/>
        </p:blipFill>
        <p:spPr>
          <a:xfrm>
            <a:off x="7903881" y="-322450"/>
            <a:ext cx="1170143" cy="1170143"/>
          </a:xfrm>
          <a:prstGeom prst="rect">
            <a:avLst/>
          </a:prstGeom>
          <a:noFill/>
          <a:ln>
            <a:noFill/>
          </a:ln>
        </p:spPr>
      </p:pic>
      <p:grpSp>
        <p:nvGrpSpPr>
          <p:cNvPr id="861" name="Google Shape;861;p2"/>
          <p:cNvGrpSpPr/>
          <p:nvPr/>
        </p:nvGrpSpPr>
        <p:grpSpPr>
          <a:xfrm>
            <a:off x="8369708" y="70742"/>
            <a:ext cx="3949206" cy="6774566"/>
            <a:chOff x="-1" y="70742"/>
            <a:chExt cx="3949206" cy="6774566"/>
          </a:xfrm>
        </p:grpSpPr>
        <p:pic>
          <p:nvPicPr>
            <p:cNvPr id="862" name="Google Shape;862;p2"/>
            <p:cNvPicPr preferRelativeResize="0"/>
            <p:nvPr/>
          </p:nvPicPr>
          <p:blipFill rotWithShape="1">
            <a:blip r:embed="rId3">
              <a:alphaModFix amt="20000"/>
            </a:blip>
            <a:srcRect b="0" l="2033" r="16084" t="0"/>
            <a:stretch/>
          </p:blipFill>
          <p:spPr>
            <a:xfrm>
              <a:off x="0" y="70742"/>
              <a:ext cx="3949205" cy="3286250"/>
            </a:xfrm>
            <a:prstGeom prst="rect">
              <a:avLst/>
            </a:prstGeom>
            <a:noFill/>
            <a:ln>
              <a:noFill/>
            </a:ln>
          </p:spPr>
        </p:pic>
        <p:pic>
          <p:nvPicPr>
            <p:cNvPr id="863" name="Google Shape;863;p2"/>
            <p:cNvPicPr preferRelativeResize="0"/>
            <p:nvPr/>
          </p:nvPicPr>
          <p:blipFill rotWithShape="1">
            <a:blip r:embed="rId3">
              <a:alphaModFix amt="20000"/>
            </a:blip>
            <a:srcRect b="40296" l="27586" r="0" t="0"/>
            <a:stretch/>
          </p:blipFill>
          <p:spPr>
            <a:xfrm>
              <a:off x="10789" y="2351934"/>
              <a:ext cx="3902163" cy="2192172"/>
            </a:xfrm>
            <a:prstGeom prst="rect">
              <a:avLst/>
            </a:prstGeom>
            <a:noFill/>
            <a:ln>
              <a:noFill/>
            </a:ln>
          </p:spPr>
        </p:pic>
        <p:pic>
          <p:nvPicPr>
            <p:cNvPr id="864" name="Google Shape;864;p2"/>
            <p:cNvPicPr preferRelativeResize="0"/>
            <p:nvPr/>
          </p:nvPicPr>
          <p:blipFill rotWithShape="1">
            <a:blip r:embed="rId3">
              <a:alphaModFix amt="20000"/>
            </a:blip>
            <a:srcRect b="40296" l="27586" r="0" t="0"/>
            <a:stretch/>
          </p:blipFill>
          <p:spPr>
            <a:xfrm>
              <a:off x="-1" y="4653136"/>
              <a:ext cx="3902163" cy="2192172"/>
            </a:xfrm>
            <a:prstGeom prst="rect">
              <a:avLst/>
            </a:prstGeom>
            <a:noFill/>
            <a:ln>
              <a:noFill/>
            </a:ln>
          </p:spPr>
        </p:pic>
      </p:grpSp>
      <p:sp>
        <p:nvSpPr>
          <p:cNvPr id="865" name="Google Shape;865;p2"/>
          <p:cNvSpPr/>
          <p:nvPr/>
        </p:nvSpPr>
        <p:spPr>
          <a:xfrm>
            <a:off x="1460203" y="4224803"/>
            <a:ext cx="116700" cy="116700"/>
          </a:xfrm>
          <a:prstGeom prst="snip2DiagRect">
            <a:avLst>
              <a:gd fmla="val 0" name="adj1"/>
              <a:gd fmla="val 16667" name="adj2"/>
            </a:avLst>
          </a:prstGeom>
          <a:solidFill>
            <a:srgbClr val="D91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6" name="Google Shape;866;p2"/>
          <p:cNvSpPr/>
          <p:nvPr/>
        </p:nvSpPr>
        <p:spPr>
          <a:xfrm>
            <a:off x="1464654" y="4760953"/>
            <a:ext cx="116700" cy="116700"/>
          </a:xfrm>
          <a:prstGeom prst="snip2DiagRect">
            <a:avLst>
              <a:gd fmla="val 0" name="adj1"/>
              <a:gd fmla="val 16667" name="adj2"/>
            </a:avLst>
          </a:prstGeom>
          <a:solidFill>
            <a:srgbClr val="D91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7" name="Google Shape;867;p2"/>
          <p:cNvSpPr/>
          <p:nvPr/>
        </p:nvSpPr>
        <p:spPr>
          <a:xfrm>
            <a:off x="-7664" y="5212093"/>
            <a:ext cx="301414" cy="904798"/>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ge4ebbd27e6_5_85"/>
          <p:cNvSpPr/>
          <p:nvPr/>
        </p:nvSpPr>
        <p:spPr>
          <a:xfrm>
            <a:off x="983275" y="473550"/>
            <a:ext cx="781908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21" name="Google Shape;1421;ge4ebbd27e6_5_85"/>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17</a:t>
            </a:r>
            <a:endParaRPr/>
          </a:p>
        </p:txBody>
      </p:sp>
      <p:pic>
        <p:nvPicPr>
          <p:cNvPr id="1422" name="Google Shape;1422;ge4ebbd27e6_5_85"/>
          <p:cNvPicPr preferRelativeResize="0"/>
          <p:nvPr/>
        </p:nvPicPr>
        <p:blipFill>
          <a:blip r:embed="rId3">
            <a:alphaModFix/>
          </a:blip>
          <a:stretch>
            <a:fillRect/>
          </a:stretch>
        </p:blipFill>
        <p:spPr>
          <a:xfrm>
            <a:off x="983272" y="1748874"/>
            <a:ext cx="9655075" cy="3561600"/>
          </a:xfrm>
          <a:prstGeom prst="rect">
            <a:avLst/>
          </a:prstGeom>
          <a:noFill/>
          <a:ln>
            <a:noFill/>
          </a:ln>
        </p:spPr>
      </p:pic>
      <p:sp>
        <p:nvSpPr>
          <p:cNvPr id="1423" name="Google Shape;1423;ge4ebbd27e6_5_85"/>
          <p:cNvSpPr/>
          <p:nvPr/>
        </p:nvSpPr>
        <p:spPr>
          <a:xfrm>
            <a:off x="0" y="252750"/>
            <a:ext cx="78888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BẢNG MÔ TẢ DỮ LIỆU MÀ MODEL ĐÃ PHÂN TÍCH ĐƯỢC</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ge4ebbd27e6_5_148"/>
          <p:cNvSpPr/>
          <p:nvPr/>
        </p:nvSpPr>
        <p:spPr>
          <a:xfrm>
            <a:off x="983275" y="473550"/>
            <a:ext cx="7795079"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30" name="Google Shape;1430;ge4ebbd27e6_5_148"/>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18</a:t>
            </a:r>
            <a:endParaRPr/>
          </a:p>
        </p:txBody>
      </p:sp>
      <p:sp>
        <p:nvSpPr>
          <p:cNvPr id="1431" name="Google Shape;1431;ge4ebbd27e6_5_148"/>
          <p:cNvSpPr txBox="1"/>
          <p:nvPr/>
        </p:nvSpPr>
        <p:spPr>
          <a:xfrm>
            <a:off x="222750" y="1694488"/>
            <a:ext cx="117465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dk1"/>
                </a:solidFill>
              </a:rPr>
              <a:t>Kết quả thu được</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●Danh mục hệ thống thu thập dữ liệu bao gồm: Thời Trang Nam, Thời Trang Nữ, Giày Dép Nam, Giày Dép Nữ.</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●Số bình luận mà hệ thống thu thập từ 1 sản phẩm là: 150/1 comment/product</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●Số sản phẩm thu được đối với 1 danh mục sau mỗi là chạy là: hơn 1200000 bình luận</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●Số sản phẩm thu được đối với 4 danh mục sau mỗi là chạy là: khoảng 4800000 sản phẩm</a:t>
            </a:r>
            <a:endParaRPr sz="1800">
              <a:solidFill>
                <a:schemeClr val="dk1"/>
              </a:solidFill>
            </a:endParaRPr>
          </a:p>
          <a:p>
            <a:pPr indent="0" lvl="0" marL="0" rtl="0" algn="l">
              <a:lnSpc>
                <a:spcPct val="115000"/>
              </a:lnSpc>
              <a:spcBef>
                <a:spcPts val="0"/>
              </a:spcBef>
              <a:spcAft>
                <a:spcPts val="0"/>
              </a:spcAft>
              <a:buNone/>
            </a:pPr>
            <a:r>
              <a:rPr b="1" lang="en-US" sz="1800">
                <a:solidFill>
                  <a:schemeClr val="dk1"/>
                </a:solidFill>
              </a:rPr>
              <a:t>Ưu điểm:</a:t>
            </a:r>
            <a:endParaRPr b="1" sz="1800">
              <a:solidFill>
                <a:schemeClr val="dk1"/>
              </a:solidFill>
            </a:endParaRPr>
          </a:p>
          <a:p>
            <a:pPr indent="0" lvl="0" marL="0" rtl="0" algn="l">
              <a:lnSpc>
                <a:spcPct val="120000"/>
              </a:lnSpc>
              <a:spcBef>
                <a:spcPts val="0"/>
              </a:spcBef>
              <a:spcAft>
                <a:spcPts val="0"/>
              </a:spcAft>
              <a:buNone/>
            </a:pPr>
            <a:r>
              <a:rPr lang="en-US" sz="1800">
                <a:solidFill>
                  <a:schemeClr val="dk1"/>
                </a:solidFill>
              </a:rPr>
              <a:t>●Hệ thống có thể chạy liên tục mà không cần thời gian nghĩ.</a:t>
            </a:r>
            <a:endParaRPr sz="1800">
              <a:solidFill>
                <a:schemeClr val="dk1"/>
              </a:solidFill>
            </a:endParaRPr>
          </a:p>
          <a:p>
            <a:pPr indent="0" lvl="0" marL="0" rtl="0" algn="l">
              <a:lnSpc>
                <a:spcPct val="120000"/>
              </a:lnSpc>
              <a:spcBef>
                <a:spcPts val="0"/>
              </a:spcBef>
              <a:spcAft>
                <a:spcPts val="0"/>
              </a:spcAft>
              <a:buNone/>
            </a:pPr>
            <a:r>
              <a:rPr lang="en-US" sz="1800">
                <a:solidFill>
                  <a:schemeClr val="dk1"/>
                </a:solidFill>
              </a:rPr>
              <a:t>●Không cần thay đổi IP cũng như Proxy</a:t>
            </a:r>
            <a:endParaRPr sz="1800">
              <a:solidFill>
                <a:schemeClr val="dk1"/>
              </a:solidFill>
            </a:endParaRPr>
          </a:p>
        </p:txBody>
      </p:sp>
      <p:sp>
        <p:nvSpPr>
          <p:cNvPr id="1432" name="Google Shape;1432;ge4ebbd27e6_5_148"/>
          <p:cNvSpPr/>
          <p:nvPr/>
        </p:nvSpPr>
        <p:spPr>
          <a:xfrm>
            <a:off x="-7675" y="205050"/>
            <a:ext cx="761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BẢNG MÔ TẢ DỮ LIỆU MÀ MODEL ĐÃ PHÂN TÍCH ĐƯỢC</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ge4ebbd27e6_5_157"/>
          <p:cNvSpPr/>
          <p:nvPr/>
        </p:nvSpPr>
        <p:spPr>
          <a:xfrm>
            <a:off x="983275" y="473550"/>
            <a:ext cx="9241074"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39" name="Google Shape;1439;ge4ebbd27e6_5_157"/>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19</a:t>
            </a:r>
            <a:endParaRPr/>
          </a:p>
        </p:txBody>
      </p:sp>
      <p:sp>
        <p:nvSpPr>
          <p:cNvPr id="1440" name="Google Shape;1440;ge4ebbd27e6_5_157"/>
          <p:cNvSpPr txBox="1"/>
          <p:nvPr/>
        </p:nvSpPr>
        <p:spPr>
          <a:xfrm>
            <a:off x="439275" y="1605000"/>
            <a:ext cx="105237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dk1"/>
                </a:solidFill>
                <a:latin typeface="Montserrat"/>
                <a:ea typeface="Montserrat"/>
                <a:cs typeface="Montserrat"/>
                <a:sym typeface="Montserrat"/>
              </a:rPr>
              <a:t>Khó khăn:</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●Shopee là trang thương mại điện tử lớn nên việc bảo mật cũng như cách mã hóa dữ liệu khá tốt.</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●Nếu không xử lý tốt hệ thống Crawl Data API Publics</a:t>
            </a:r>
            <a:r>
              <a:rPr b="1" lang="en-US" sz="1800">
                <a:solidFill>
                  <a:schemeClr val="dk1"/>
                </a:solidFill>
                <a:latin typeface="Montserrat"/>
                <a:ea typeface="Montserrat"/>
                <a:cs typeface="Montserrat"/>
                <a:sym typeface="Montserrat"/>
              </a:rPr>
              <a:t> </a:t>
            </a:r>
            <a:r>
              <a:rPr lang="en-US" sz="1800">
                <a:solidFill>
                  <a:schemeClr val="dk1"/>
                </a:solidFill>
                <a:latin typeface="Montserrat"/>
                <a:ea typeface="Montserrat"/>
                <a:cs typeface="Montserrat"/>
                <a:sym typeface="Montserrat"/>
              </a:rPr>
              <a:t>thì không thể lấy hết được dữ liệu cũng như dữ liệu bị mã hóa một chiều hay bị mất.</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800">
                <a:solidFill>
                  <a:schemeClr val="dk1"/>
                </a:solidFill>
                <a:latin typeface="Montserrat"/>
                <a:ea typeface="Montserrat"/>
                <a:cs typeface="Montserrat"/>
                <a:sym typeface="Montserrat"/>
              </a:rPr>
              <a:t>Hướng giải quyết:</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●Ngoài việc cung cấp đủ thông tin cần thiết trong Headers để Server Shopee xác như request của bạn là an toàn và người gửi request đó là người dùng chứ không phải Robot thì bạn phải tìm cách giải mã obfuscated public API của Shopee:</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●Hãy cẩn thận với If-None-Match- (có dấu gạch ngang chứ không phải If-None-Match), yếu tố để dữ liệu trả về có bị obfuscated hay không.</a:t>
            </a:r>
            <a:endParaRPr sz="1800">
              <a:solidFill>
                <a:schemeClr val="dk1"/>
              </a:solidFill>
              <a:latin typeface="Montserrat"/>
              <a:ea typeface="Montserrat"/>
              <a:cs typeface="Montserrat"/>
              <a:sym typeface="Montserrat"/>
            </a:endParaRPr>
          </a:p>
        </p:txBody>
      </p:sp>
      <p:sp>
        <p:nvSpPr>
          <p:cNvPr id="1441" name="Google Shape;1441;ge4ebbd27e6_5_157"/>
          <p:cNvSpPr/>
          <p:nvPr/>
        </p:nvSpPr>
        <p:spPr>
          <a:xfrm>
            <a:off x="-7675" y="240275"/>
            <a:ext cx="88488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KHÓ KHĂN VÀ HƯỚNG GIẢI QUYẾT CỦA CÁC HỆ THỐNG CRAWL DATA API PUBLICS SHOPEE</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e4ebbd27e6_5_166"/>
          <p:cNvSpPr/>
          <p:nvPr/>
        </p:nvSpPr>
        <p:spPr>
          <a:xfrm>
            <a:off x="983275" y="473550"/>
            <a:ext cx="8157040"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48" name="Google Shape;1448;ge4ebbd27e6_5_166"/>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20</a:t>
            </a:r>
            <a:endParaRPr/>
          </a:p>
        </p:txBody>
      </p:sp>
      <p:sp>
        <p:nvSpPr>
          <p:cNvPr id="1449" name="Google Shape;1449;ge4ebbd27e6_5_166"/>
          <p:cNvSpPr/>
          <p:nvPr/>
        </p:nvSpPr>
        <p:spPr>
          <a:xfrm>
            <a:off x="-7675" y="240275"/>
            <a:ext cx="79260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REQUEST TRỰC TIẾP ĐẾN API PUBLICS KHI KHÔNG CÓ IF-NONE-MATCH</a:t>
            </a:r>
            <a:endParaRPr b="1" i="0" sz="1400" u="none" cap="none" strike="noStrike">
              <a:solidFill>
                <a:srgbClr val="000000"/>
              </a:solidFill>
              <a:latin typeface="Verdana"/>
              <a:ea typeface="Verdana"/>
              <a:cs typeface="Verdana"/>
              <a:sym typeface="Verdana"/>
            </a:endParaRPr>
          </a:p>
        </p:txBody>
      </p:sp>
      <p:pic>
        <p:nvPicPr>
          <p:cNvPr id="1450" name="Google Shape;1450;ge4ebbd27e6_5_166"/>
          <p:cNvPicPr preferRelativeResize="0"/>
          <p:nvPr/>
        </p:nvPicPr>
        <p:blipFill>
          <a:blip r:embed="rId3">
            <a:alphaModFix/>
          </a:blip>
          <a:stretch>
            <a:fillRect/>
          </a:stretch>
        </p:blipFill>
        <p:spPr>
          <a:xfrm>
            <a:off x="2432350" y="1114725"/>
            <a:ext cx="5485975" cy="531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ge4ebbd27e6_5_182"/>
          <p:cNvSpPr/>
          <p:nvPr/>
        </p:nvSpPr>
        <p:spPr>
          <a:xfrm>
            <a:off x="983275" y="473550"/>
            <a:ext cx="479043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57" name="Google Shape;1457;ge4ebbd27e6_5_182"/>
          <p:cNvSpPr/>
          <p:nvPr/>
        </p:nvSpPr>
        <p:spPr>
          <a:xfrm>
            <a:off x="-7675" y="229950"/>
            <a:ext cx="47904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1800">
                <a:solidFill>
                  <a:schemeClr val="lt1"/>
                </a:solidFill>
                <a:latin typeface="Verdana"/>
                <a:ea typeface="Verdana"/>
                <a:cs typeface="Verdana"/>
                <a:sym typeface="Verdana"/>
              </a:rPr>
              <a:t>DỮ LIỆU BỊ OBFUSCATED</a:t>
            </a:r>
            <a:endParaRPr>
              <a:solidFill>
                <a:schemeClr val="dk1"/>
              </a:solidFill>
            </a:endParaRPr>
          </a:p>
        </p:txBody>
      </p:sp>
      <p:sp>
        <p:nvSpPr>
          <p:cNvPr id="1458" name="Google Shape;1458;ge4ebbd27e6_5_182"/>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21</a:t>
            </a:r>
            <a:endParaRPr/>
          </a:p>
        </p:txBody>
      </p:sp>
      <p:pic>
        <p:nvPicPr>
          <p:cNvPr id="1459" name="Google Shape;1459;ge4ebbd27e6_5_182"/>
          <p:cNvPicPr preferRelativeResize="0"/>
          <p:nvPr/>
        </p:nvPicPr>
        <p:blipFill>
          <a:blip r:embed="rId3">
            <a:alphaModFix/>
          </a:blip>
          <a:stretch>
            <a:fillRect/>
          </a:stretch>
        </p:blipFill>
        <p:spPr>
          <a:xfrm>
            <a:off x="1410075" y="2034900"/>
            <a:ext cx="3534225" cy="2653150"/>
          </a:xfrm>
          <a:prstGeom prst="rect">
            <a:avLst/>
          </a:prstGeom>
          <a:noFill/>
          <a:ln>
            <a:noFill/>
          </a:ln>
        </p:spPr>
      </p:pic>
      <p:pic>
        <p:nvPicPr>
          <p:cNvPr id="1460" name="Google Shape;1460;ge4ebbd27e6_5_182"/>
          <p:cNvPicPr preferRelativeResize="0"/>
          <p:nvPr/>
        </p:nvPicPr>
        <p:blipFill>
          <a:blip r:embed="rId4">
            <a:alphaModFix/>
          </a:blip>
          <a:stretch>
            <a:fillRect/>
          </a:stretch>
        </p:blipFill>
        <p:spPr>
          <a:xfrm>
            <a:off x="5998700" y="2034900"/>
            <a:ext cx="3257038" cy="265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ge4ebbd27e6_5_190"/>
          <p:cNvSpPr/>
          <p:nvPr/>
        </p:nvSpPr>
        <p:spPr>
          <a:xfrm>
            <a:off x="983275" y="610725"/>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67" name="Google Shape;1467;ge4ebbd27e6_5_190"/>
          <p:cNvSpPr/>
          <p:nvPr/>
        </p:nvSpPr>
        <p:spPr>
          <a:xfrm>
            <a:off x="0" y="292300"/>
            <a:ext cx="69576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chemeClr val="dk1"/>
              </a:buClr>
              <a:buSzPts val="1100"/>
              <a:buFont typeface="Arial"/>
              <a:buNone/>
            </a:pPr>
            <a:r>
              <a:rPr b="1" lang="en-US" sz="1800">
                <a:solidFill>
                  <a:schemeClr val="lt1"/>
                </a:solidFill>
                <a:latin typeface="Verdana"/>
                <a:ea typeface="Verdana"/>
                <a:cs typeface="Verdana"/>
                <a:sym typeface="Verdana"/>
              </a:rPr>
              <a:t>XÂY DỰNG HỆ THỐNG SCRAPY CRAWL DATA TIKI</a:t>
            </a:r>
            <a:endParaRPr>
              <a:solidFill>
                <a:schemeClr val="dk1"/>
              </a:solidFill>
            </a:endParaRPr>
          </a:p>
        </p:txBody>
      </p:sp>
      <p:sp>
        <p:nvSpPr>
          <p:cNvPr id="1468" name="Google Shape;1468;ge4ebbd27e6_5_190"/>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22</a:t>
            </a:r>
            <a:endParaRPr/>
          </a:p>
        </p:txBody>
      </p:sp>
      <p:sp>
        <p:nvSpPr>
          <p:cNvPr id="1469" name="Google Shape;1469;ge4ebbd27e6_5_190"/>
          <p:cNvSpPr txBox="1"/>
          <p:nvPr/>
        </p:nvSpPr>
        <p:spPr>
          <a:xfrm>
            <a:off x="787850" y="1915925"/>
            <a:ext cx="90246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rPr>
              <a:t>●Tương tự như hệ thông</a:t>
            </a:r>
            <a:r>
              <a:rPr b="1" lang="en-US" sz="2000">
                <a:solidFill>
                  <a:schemeClr val="dk1"/>
                </a:solidFill>
              </a:rPr>
              <a:t> Scrapy crawl data shopee</a:t>
            </a:r>
            <a:r>
              <a:rPr lang="en-US" sz="2000">
                <a:solidFill>
                  <a:schemeClr val="dk1"/>
                </a:solidFill>
              </a:rPr>
              <a:t>. Hệ thống  này cũng hoạt động tượng tự.</a:t>
            </a:r>
            <a:endParaRPr sz="2000">
              <a:solidFill>
                <a:schemeClr val="dk1"/>
              </a:solidFill>
            </a:endParaRPr>
          </a:p>
          <a:p>
            <a:pPr indent="0" lvl="0" marL="0" rtl="0" algn="l">
              <a:lnSpc>
                <a:spcPct val="150000"/>
              </a:lnSpc>
              <a:spcBef>
                <a:spcPts val="0"/>
              </a:spcBef>
              <a:spcAft>
                <a:spcPts val="0"/>
              </a:spcAft>
              <a:buNone/>
            </a:pPr>
            <a:r>
              <a:rPr lang="en-US" sz="2000">
                <a:solidFill>
                  <a:schemeClr val="dk1"/>
                </a:solidFill>
              </a:rPr>
              <a:t>●Dữ liệu của hệ thống này dùng để huấn luyện Model Sentiment Analysis of Customer Reviews</a:t>
            </a:r>
            <a:endParaRPr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ge4ebbd27e6_5_198"/>
          <p:cNvSpPr/>
          <p:nvPr/>
        </p:nvSpPr>
        <p:spPr>
          <a:xfrm>
            <a:off x="1033150" y="598225"/>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76" name="Google Shape;1476;ge4ebbd27e6_5_198"/>
          <p:cNvSpPr/>
          <p:nvPr/>
        </p:nvSpPr>
        <p:spPr>
          <a:xfrm>
            <a:off x="0" y="304775"/>
            <a:ext cx="70491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1800">
                <a:solidFill>
                  <a:schemeClr val="lt1"/>
                </a:solidFill>
                <a:latin typeface="Verdana"/>
                <a:ea typeface="Verdana"/>
                <a:cs typeface="Verdana"/>
                <a:sym typeface="Verdana"/>
              </a:rPr>
              <a:t>LÝ DO DÙNG DỮ LIỆU TIKI ĐỂ HUẤN LUYỆN MODEL</a:t>
            </a:r>
            <a:endParaRPr b="1" sz="1800">
              <a:solidFill>
                <a:schemeClr val="lt1"/>
              </a:solidFill>
              <a:latin typeface="Verdana"/>
              <a:ea typeface="Verdana"/>
              <a:cs typeface="Verdana"/>
              <a:sym typeface="Verdana"/>
            </a:endParaRPr>
          </a:p>
        </p:txBody>
      </p:sp>
      <p:sp>
        <p:nvSpPr>
          <p:cNvPr id="1477" name="Google Shape;1477;ge4ebbd27e6_5_198"/>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23</a:t>
            </a:r>
            <a:endParaRPr/>
          </a:p>
        </p:txBody>
      </p:sp>
      <p:sp>
        <p:nvSpPr>
          <p:cNvPr id="1478" name="Google Shape;1478;ge4ebbd27e6_5_198"/>
          <p:cNvSpPr txBox="1"/>
          <p:nvPr/>
        </p:nvSpPr>
        <p:spPr>
          <a:xfrm>
            <a:off x="1378750" y="2112925"/>
            <a:ext cx="95109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rPr>
              <a:t>●Song song với Shopee thì Tiki là trang thương mại điện tử lớn</a:t>
            </a:r>
            <a:endParaRPr sz="2000">
              <a:solidFill>
                <a:schemeClr val="dk1"/>
              </a:solidFill>
            </a:endParaRPr>
          </a:p>
          <a:p>
            <a:pPr indent="0" lvl="0" marL="0" rtl="0" algn="l">
              <a:lnSpc>
                <a:spcPct val="150000"/>
              </a:lnSpc>
              <a:spcBef>
                <a:spcPts val="0"/>
              </a:spcBef>
              <a:spcAft>
                <a:spcPts val="0"/>
              </a:spcAft>
              <a:buNone/>
            </a:pPr>
            <a:r>
              <a:rPr lang="en-US" sz="2000">
                <a:solidFill>
                  <a:schemeClr val="dk1"/>
                </a:solidFill>
              </a:rPr>
              <a:t>●Nhưng khác với Shopee là Tiki không dùng chiến lược khách hàng phản hồi sản phẩm để nhận xu.</a:t>
            </a:r>
            <a:endParaRPr sz="2000">
              <a:solidFill>
                <a:schemeClr val="dk1"/>
              </a:solidFill>
            </a:endParaRPr>
          </a:p>
          <a:p>
            <a:pPr indent="0" lvl="0" marL="0" rtl="0" algn="l">
              <a:lnSpc>
                <a:spcPct val="150000"/>
              </a:lnSpc>
              <a:spcBef>
                <a:spcPts val="0"/>
              </a:spcBef>
              <a:spcAft>
                <a:spcPts val="0"/>
              </a:spcAft>
              <a:buNone/>
            </a:pPr>
            <a:r>
              <a:rPr lang="en-US" sz="2000">
                <a:solidFill>
                  <a:schemeClr val="dk1"/>
                </a:solidFill>
              </a:rPr>
              <a:t>●Từ đó chất lượng phản hồi của khách hàng đối với sản phẩm cũng tốt hơn. </a:t>
            </a:r>
            <a:endParaRPr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ge4ebbd27e6_5_206"/>
          <p:cNvSpPr/>
          <p:nvPr/>
        </p:nvSpPr>
        <p:spPr>
          <a:xfrm>
            <a:off x="983275" y="623175"/>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85" name="Google Shape;1485;ge4ebbd27e6_5_206"/>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1800">
                <a:solidFill>
                  <a:schemeClr val="lt1"/>
                </a:solidFill>
                <a:latin typeface="Verdana"/>
                <a:ea typeface="Verdana"/>
                <a:cs typeface="Verdana"/>
                <a:sym typeface="Verdana"/>
              </a:rPr>
              <a:t>KẾT QUẢ THU ĐƯỢC TỪ HỆ THỐNG</a:t>
            </a:r>
            <a:endParaRPr>
              <a:solidFill>
                <a:schemeClr val="dk1"/>
              </a:solidFill>
              <a:latin typeface="Montserrat"/>
              <a:ea typeface="Montserrat"/>
              <a:cs typeface="Montserrat"/>
              <a:sym typeface="Montserrat"/>
            </a:endParaRPr>
          </a:p>
        </p:txBody>
      </p:sp>
      <p:sp>
        <p:nvSpPr>
          <p:cNvPr id="1486" name="Google Shape;1486;ge4ebbd27e6_5_206"/>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24</a:t>
            </a:r>
            <a:endParaRPr/>
          </a:p>
        </p:txBody>
      </p:sp>
      <p:sp>
        <p:nvSpPr>
          <p:cNvPr id="1487" name="Google Shape;1487;ge4ebbd27e6_5_206"/>
          <p:cNvSpPr txBox="1"/>
          <p:nvPr/>
        </p:nvSpPr>
        <p:spPr>
          <a:xfrm>
            <a:off x="1071575" y="2095000"/>
            <a:ext cx="9009600" cy="4186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rPr>
              <a:t>●Danh mục hệ thống thu thập dữ liệu bao gồm: Thời Trang Nữ, Thời Trang Nam, Baolo Vali, Giày Dép Nữ, Giày Dép Nam, Phụ Kiện, Túi Thời Trang Nữ, Túi Thời Trang Nam</a:t>
            </a:r>
            <a:endParaRPr sz="2000">
              <a:solidFill>
                <a:schemeClr val="dk1"/>
              </a:solidFill>
            </a:endParaRPr>
          </a:p>
          <a:p>
            <a:pPr indent="0" lvl="0" marL="0" rtl="0" algn="l">
              <a:lnSpc>
                <a:spcPct val="150000"/>
              </a:lnSpc>
              <a:spcBef>
                <a:spcPts val="0"/>
              </a:spcBef>
              <a:spcAft>
                <a:spcPts val="0"/>
              </a:spcAft>
              <a:buNone/>
            </a:pPr>
            <a:r>
              <a:rPr lang="en-US" sz="2000">
                <a:solidFill>
                  <a:schemeClr val="dk1"/>
                </a:solidFill>
              </a:rPr>
              <a:t>●Số sản phẩm thu được đối với mỗi danh mục là: hơn 15.000 bình luận cùng với xếp hạng</a:t>
            </a:r>
            <a:endParaRPr sz="2000">
              <a:solidFill>
                <a:schemeClr val="dk1"/>
              </a:solidFill>
            </a:endParaRPr>
          </a:p>
          <a:p>
            <a:pPr indent="0" lvl="0" marL="0" rtl="0" algn="l">
              <a:lnSpc>
                <a:spcPct val="150000"/>
              </a:lnSpc>
              <a:spcBef>
                <a:spcPts val="0"/>
              </a:spcBef>
              <a:spcAft>
                <a:spcPts val="0"/>
              </a:spcAft>
              <a:buNone/>
            </a:pPr>
            <a:r>
              <a:rPr lang="en-US" sz="2000">
                <a:solidFill>
                  <a:schemeClr val="dk1"/>
                </a:solidFill>
              </a:rPr>
              <a:t>●Số sản phẩm thu được đối với tất cả các danh mục là: hơn 110.000 bình luận cùng với xếp hạng</a:t>
            </a:r>
            <a:endParaRPr sz="2000">
              <a:solidFill>
                <a:schemeClr val="dk1"/>
              </a:solidFill>
            </a:endParaRPr>
          </a:p>
          <a:p>
            <a:pPr indent="0" lvl="0" marL="0" rtl="0" algn="l">
              <a:lnSpc>
                <a:spcPct val="150000"/>
              </a:lnSpc>
              <a:spcBef>
                <a:spcPts val="0"/>
              </a:spcBef>
              <a:spcAft>
                <a:spcPts val="0"/>
              </a:spcAft>
              <a:buNone/>
            </a:pPr>
            <a:r>
              <a:rPr lang="en-US" sz="2000">
                <a:solidFill>
                  <a:schemeClr val="dk1"/>
                </a:solidFill>
              </a:rPr>
              <a:t>●Số sản phẩm thu được trong database đến thời điểm hiện tại: hơn 110.000 bình luận cùng với xếp hạng</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ge4ebbd27e6_5_230"/>
          <p:cNvSpPr/>
          <p:nvPr/>
        </p:nvSpPr>
        <p:spPr>
          <a:xfrm>
            <a:off x="1027501" y="623175"/>
            <a:ext cx="8461751"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494" name="Google Shape;1494;ge4ebbd27e6_5_230"/>
          <p:cNvSpPr/>
          <p:nvPr/>
        </p:nvSpPr>
        <p:spPr>
          <a:xfrm>
            <a:off x="0" y="304775"/>
            <a:ext cx="87888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1800">
                <a:solidFill>
                  <a:schemeClr val="lt1"/>
                </a:solidFill>
                <a:latin typeface="Verdana"/>
                <a:ea typeface="Verdana"/>
                <a:cs typeface="Verdana"/>
                <a:sym typeface="Verdana"/>
              </a:rPr>
              <a:t>BẢNG MÔ TẢ DỮ LIỆU MÀ HỆ THỐNG SCRAPY CRAWL DATA TIKI ĐÃ TRÍCH XUẤT ĐƯỢC</a:t>
            </a:r>
            <a:endParaRPr b="1" sz="3000">
              <a:solidFill>
                <a:schemeClr val="dk1"/>
              </a:solidFill>
              <a:latin typeface="Montserrat"/>
              <a:ea typeface="Montserrat"/>
              <a:cs typeface="Montserrat"/>
              <a:sym typeface="Montserrat"/>
            </a:endParaRPr>
          </a:p>
        </p:txBody>
      </p:sp>
      <p:sp>
        <p:nvSpPr>
          <p:cNvPr id="1495" name="Google Shape;1495;ge4ebbd27e6_5_230"/>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25</a:t>
            </a:r>
            <a:endParaRPr/>
          </a:p>
        </p:txBody>
      </p:sp>
      <p:pic>
        <p:nvPicPr>
          <p:cNvPr id="1496" name="Google Shape;1496;ge4ebbd27e6_5_230"/>
          <p:cNvPicPr preferRelativeResize="0"/>
          <p:nvPr/>
        </p:nvPicPr>
        <p:blipFill>
          <a:blip r:embed="rId3">
            <a:alphaModFix/>
          </a:blip>
          <a:stretch>
            <a:fillRect/>
          </a:stretch>
        </p:blipFill>
        <p:spPr>
          <a:xfrm>
            <a:off x="518225" y="1840300"/>
            <a:ext cx="10549775" cy="360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ge2f3b4ca2b_0_204"/>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3" name="Google Shape;1503;ge2f3b4ca2b_0_204"/>
          <p:cNvSpPr/>
          <p:nvPr/>
        </p:nvSpPr>
        <p:spPr>
          <a:xfrm>
            <a:off x="767250" y="60625"/>
            <a:ext cx="11030563" cy="6735052"/>
          </a:xfrm>
          <a:custGeom>
            <a:rect b="b" l="l" r="r" t="t"/>
            <a:pathLst>
              <a:path extrusionOk="0" h="738695" w="738695">
                <a:moveTo>
                  <a:pt x="0" y="0"/>
                </a:moveTo>
                <a:lnTo>
                  <a:pt x="738695" y="0"/>
                </a:lnTo>
                <a:lnTo>
                  <a:pt x="738695" y="738696"/>
                </a:lnTo>
                <a:lnTo>
                  <a:pt x="0" y="738696"/>
                </a:lnTo>
                <a:close/>
              </a:path>
            </a:pathLst>
          </a:custGeom>
          <a:noFill/>
          <a:ln cap="flat" cmpd="sng" w="38100">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descr="MacBook Pro turned-on" id="1504" name="Google Shape;1504;ge2f3b4ca2b_0_204"/>
          <p:cNvPicPr preferRelativeResize="0"/>
          <p:nvPr/>
        </p:nvPicPr>
        <p:blipFill rotWithShape="1">
          <a:blip r:embed="rId3">
            <a:alphaModFix/>
          </a:blip>
          <a:srcRect b="7902" l="0" r="0" t="0"/>
          <a:stretch/>
        </p:blipFill>
        <p:spPr>
          <a:xfrm>
            <a:off x="927850" y="102475"/>
            <a:ext cx="10869975" cy="6607650"/>
          </a:xfrm>
          <a:prstGeom prst="rect">
            <a:avLst/>
          </a:prstGeom>
          <a:noFill/>
          <a:ln>
            <a:noFill/>
          </a:ln>
        </p:spPr>
      </p:pic>
      <p:sp>
        <p:nvSpPr>
          <p:cNvPr id="1505" name="Google Shape;1505;ge2f3b4ca2b_0_204"/>
          <p:cNvSpPr/>
          <p:nvPr/>
        </p:nvSpPr>
        <p:spPr>
          <a:xfrm>
            <a:off x="930100" y="124700"/>
            <a:ext cx="10869900" cy="6608700"/>
          </a:xfrm>
          <a:prstGeom prst="rect">
            <a:avLst/>
          </a:prstGeom>
          <a:solidFill>
            <a:srgbClr val="262626">
              <a:alpha val="8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506" name="Google Shape;1506;ge2f3b4ca2b_0_204"/>
          <p:cNvSpPr/>
          <p:nvPr/>
        </p:nvSpPr>
        <p:spPr>
          <a:xfrm>
            <a:off x="767249" y="2196475"/>
            <a:ext cx="10546800" cy="7668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7" name="Google Shape;1507;ge2f3b4ca2b_0_204"/>
          <p:cNvSpPr/>
          <p:nvPr/>
        </p:nvSpPr>
        <p:spPr>
          <a:xfrm>
            <a:off x="3089528" y="2607375"/>
            <a:ext cx="8456211" cy="1002778"/>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1508" name="Google Shape;1508;ge2f3b4ca2b_0_204"/>
          <p:cNvPicPr preferRelativeResize="0"/>
          <p:nvPr/>
        </p:nvPicPr>
        <p:blipFill rotWithShape="1">
          <a:blip r:embed="rId4">
            <a:alphaModFix/>
          </a:blip>
          <a:srcRect b="0" l="0" r="0" t="0"/>
          <a:stretch/>
        </p:blipFill>
        <p:spPr>
          <a:xfrm>
            <a:off x="-495764" y="6283286"/>
            <a:ext cx="1149428" cy="1149427"/>
          </a:xfrm>
          <a:prstGeom prst="rect">
            <a:avLst/>
          </a:prstGeom>
          <a:noFill/>
          <a:ln>
            <a:noFill/>
          </a:ln>
        </p:spPr>
      </p:pic>
      <p:grpSp>
        <p:nvGrpSpPr>
          <p:cNvPr id="1509" name="Google Shape;1509;ge2f3b4ca2b_0_204"/>
          <p:cNvGrpSpPr/>
          <p:nvPr/>
        </p:nvGrpSpPr>
        <p:grpSpPr>
          <a:xfrm>
            <a:off x="-621296" y="2623809"/>
            <a:ext cx="773341" cy="827961"/>
            <a:chOff x="6828052" y="3971381"/>
            <a:chExt cx="3129669" cy="3350714"/>
          </a:xfrm>
        </p:grpSpPr>
        <p:sp>
          <p:nvSpPr>
            <p:cNvPr id="1510" name="Google Shape;1510;ge2f3b4ca2b_0_204"/>
            <p:cNvSpPr/>
            <p:nvPr/>
          </p:nvSpPr>
          <p:spPr>
            <a:xfrm rot="-2693915">
              <a:off x="9881832" y="7251006"/>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1" name="Google Shape;1511;ge2f3b4ca2b_0_204"/>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2" name="Google Shape;1512;ge2f3b4ca2b_0_204"/>
            <p:cNvSpPr/>
            <p:nvPr/>
          </p:nvSpPr>
          <p:spPr>
            <a:xfrm rot="-2693915">
              <a:off x="9882570" y="674901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3" name="Google Shape;1513;ge2f3b4ca2b_0_204"/>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4" name="Google Shape;1514;ge2f3b4ca2b_0_204"/>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5" name="Google Shape;1515;ge2f3b4ca2b_0_204"/>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6" name="Google Shape;1516;ge2f3b4ca2b_0_204"/>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7" name="Google Shape;1517;ge2f3b4ca2b_0_204"/>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8" name="Google Shape;1518;ge2f3b4ca2b_0_204"/>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19" name="Google Shape;1519;ge2f3b4ca2b_0_204"/>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0" name="Google Shape;1520;ge2f3b4ca2b_0_204"/>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1" name="Google Shape;1521;ge2f3b4ca2b_0_204"/>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2" name="Google Shape;1522;ge2f3b4ca2b_0_204"/>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3" name="Google Shape;1523;ge2f3b4ca2b_0_204"/>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4" name="Google Shape;1524;ge2f3b4ca2b_0_204"/>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5" name="Google Shape;1525;ge2f3b4ca2b_0_204"/>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6" name="Google Shape;1526;ge2f3b4ca2b_0_204"/>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7" name="Google Shape;1527;ge2f3b4ca2b_0_204"/>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8" name="Google Shape;1528;ge2f3b4ca2b_0_204"/>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29" name="Google Shape;1529;ge2f3b4ca2b_0_204"/>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0" name="Google Shape;1530;ge2f3b4ca2b_0_204"/>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1" name="Google Shape;1531;ge2f3b4ca2b_0_204"/>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2" name="Google Shape;1532;ge2f3b4ca2b_0_204"/>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3" name="Google Shape;1533;ge2f3b4ca2b_0_204"/>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4" name="Google Shape;1534;ge2f3b4ca2b_0_204"/>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5" name="Google Shape;1535;ge2f3b4ca2b_0_204"/>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6" name="Google Shape;1536;ge2f3b4ca2b_0_204"/>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7" name="Google Shape;1537;ge2f3b4ca2b_0_204"/>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8" name="Google Shape;1538;ge2f3b4ca2b_0_204"/>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39" name="Google Shape;1539;ge2f3b4ca2b_0_204"/>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0" name="Google Shape;1540;ge2f3b4ca2b_0_204"/>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1" name="Google Shape;1541;ge2f3b4ca2b_0_204"/>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2" name="Google Shape;1542;ge2f3b4ca2b_0_204"/>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3" name="Google Shape;1543;ge2f3b4ca2b_0_204"/>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4" name="Google Shape;1544;ge2f3b4ca2b_0_204"/>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5" name="Google Shape;1545;ge2f3b4ca2b_0_204"/>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6" name="Google Shape;1546;ge2f3b4ca2b_0_204"/>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7" name="Google Shape;1547;ge2f3b4ca2b_0_204"/>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8" name="Google Shape;1548;ge2f3b4ca2b_0_204"/>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49" name="Google Shape;1549;ge2f3b4ca2b_0_204"/>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0" name="Google Shape;1550;ge2f3b4ca2b_0_204"/>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1" name="Google Shape;1551;ge2f3b4ca2b_0_204"/>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2" name="Google Shape;1552;ge2f3b4ca2b_0_204"/>
            <p:cNvSpPr/>
            <p:nvPr/>
          </p:nvSpPr>
          <p:spPr>
            <a:xfrm rot="-2693915">
              <a:off x="9121519" y="724988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3" name="Google Shape;1553;ge2f3b4ca2b_0_204"/>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4" name="Google Shape;1554;ge2f3b4ca2b_0_204"/>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5" name="Google Shape;1555;ge2f3b4ca2b_0_204"/>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6" name="Google Shape;1556;ge2f3b4ca2b_0_204"/>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7" name="Google Shape;1557;ge2f3b4ca2b_0_204"/>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8" name="Google Shape;1558;ge2f3b4ca2b_0_204"/>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59" name="Google Shape;1559;ge2f3b4ca2b_0_204"/>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0" name="Google Shape;1560;ge2f3b4ca2b_0_204"/>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1" name="Google Shape;1561;ge2f3b4ca2b_0_204"/>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2" name="Google Shape;1562;ge2f3b4ca2b_0_204"/>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3" name="Google Shape;1563;ge2f3b4ca2b_0_204"/>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4" name="Google Shape;1564;ge2f3b4ca2b_0_204"/>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5" name="Google Shape;1565;ge2f3b4ca2b_0_204"/>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6" name="Google Shape;1566;ge2f3b4ca2b_0_204"/>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7" name="Google Shape;1567;ge2f3b4ca2b_0_204"/>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8" name="Google Shape;1568;ge2f3b4ca2b_0_204"/>
            <p:cNvSpPr/>
            <p:nvPr/>
          </p:nvSpPr>
          <p:spPr>
            <a:xfrm rot="-2693915">
              <a:off x="8868828" y="674750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69" name="Google Shape;1569;ge2f3b4ca2b_0_204"/>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0" name="Google Shape;1570;ge2f3b4ca2b_0_204"/>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1" name="Google Shape;1571;ge2f3b4ca2b_0_204"/>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2" name="Google Shape;1572;ge2f3b4ca2b_0_204"/>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3" name="Google Shape;1573;ge2f3b4ca2b_0_204"/>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4" name="Google Shape;1574;ge2f3b4ca2b_0_204"/>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5" name="Google Shape;1575;ge2f3b4ca2b_0_204"/>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6" name="Google Shape;1576;ge2f3b4ca2b_0_204"/>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7" name="Google Shape;1577;ge2f3b4ca2b_0_204"/>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8" name="Google Shape;1578;ge2f3b4ca2b_0_204"/>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79" name="Google Shape;1579;ge2f3b4ca2b_0_204"/>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0" name="Google Shape;1580;ge2f3b4ca2b_0_204"/>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1" name="Google Shape;1581;ge2f3b4ca2b_0_204"/>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2" name="Google Shape;1582;ge2f3b4ca2b_0_204"/>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3" name="Google Shape;1583;ge2f3b4ca2b_0_204"/>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4" name="Google Shape;1584;ge2f3b4ca2b_0_204"/>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5" name="Google Shape;1585;ge2f3b4ca2b_0_204"/>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6" name="Google Shape;1586;ge2f3b4ca2b_0_204"/>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7" name="Google Shape;1587;ge2f3b4ca2b_0_204"/>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8" name="Google Shape;1588;ge2f3b4ca2b_0_204"/>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89" name="Google Shape;1589;ge2f3b4ca2b_0_204"/>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0" name="Google Shape;1590;ge2f3b4ca2b_0_204"/>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1" name="Google Shape;1591;ge2f3b4ca2b_0_204"/>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2" name="Google Shape;1592;ge2f3b4ca2b_0_204"/>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3" name="Google Shape;1593;ge2f3b4ca2b_0_204"/>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4" name="Google Shape;1594;ge2f3b4ca2b_0_204"/>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5" name="Google Shape;1595;ge2f3b4ca2b_0_204"/>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6" name="Google Shape;1596;ge2f3b4ca2b_0_204"/>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7" name="Google Shape;1597;ge2f3b4ca2b_0_204"/>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8" name="Google Shape;1598;ge2f3b4ca2b_0_204"/>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599" name="Google Shape;1599;ge2f3b4ca2b_0_204"/>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0" name="Google Shape;1600;ge2f3b4ca2b_0_204"/>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1" name="Google Shape;1601;ge2f3b4ca2b_0_204"/>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2" name="Google Shape;1602;ge2f3b4ca2b_0_204"/>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3" name="Google Shape;1603;ge2f3b4ca2b_0_204"/>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4" name="Google Shape;1604;ge2f3b4ca2b_0_204"/>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5" name="Google Shape;1605;ge2f3b4ca2b_0_204"/>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6" name="Google Shape;1606;ge2f3b4ca2b_0_204"/>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7" name="Google Shape;1607;ge2f3b4ca2b_0_204"/>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8" name="Google Shape;1608;ge2f3b4ca2b_0_204"/>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09" name="Google Shape;1609;ge2f3b4ca2b_0_204"/>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0" name="Google Shape;1610;ge2f3b4ca2b_0_204"/>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1" name="Google Shape;1611;ge2f3b4ca2b_0_204"/>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2" name="Google Shape;1612;ge2f3b4ca2b_0_204"/>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3" name="Google Shape;1613;ge2f3b4ca2b_0_204"/>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4" name="Google Shape;1614;ge2f3b4ca2b_0_204"/>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5" name="Google Shape;1615;ge2f3b4ca2b_0_204"/>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6" name="Google Shape;1616;ge2f3b4ca2b_0_204"/>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7" name="Google Shape;1617;ge2f3b4ca2b_0_204"/>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8" name="Google Shape;1618;ge2f3b4ca2b_0_204"/>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19" name="Google Shape;1619;ge2f3b4ca2b_0_204"/>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0" name="Google Shape;1620;ge2f3b4ca2b_0_204"/>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1" name="Google Shape;1621;ge2f3b4ca2b_0_204"/>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2" name="Google Shape;1622;ge2f3b4ca2b_0_204"/>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3" name="Google Shape;1623;ge2f3b4ca2b_0_204"/>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4" name="Google Shape;1624;ge2f3b4ca2b_0_204"/>
            <p:cNvSpPr/>
            <p:nvPr/>
          </p:nvSpPr>
          <p:spPr>
            <a:xfrm rot="-2693915">
              <a:off x="7854958" y="674603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5" name="Google Shape;1625;ge2f3b4ca2b_0_204"/>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6" name="Google Shape;1626;ge2f3b4ca2b_0_204"/>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7" name="Google Shape;1627;ge2f3b4ca2b_0_204"/>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8" name="Google Shape;1628;ge2f3b4ca2b_0_204"/>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29" name="Google Shape;1629;ge2f3b4ca2b_0_204"/>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0" name="Google Shape;1630;ge2f3b4ca2b_0_204"/>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1" name="Google Shape;1631;ge2f3b4ca2b_0_204"/>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2" name="Google Shape;1632;ge2f3b4ca2b_0_204"/>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3" name="Google Shape;1633;ge2f3b4ca2b_0_204"/>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4" name="Google Shape;1634;ge2f3b4ca2b_0_204"/>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5" name="Google Shape;1635;ge2f3b4ca2b_0_204"/>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6" name="Google Shape;1636;ge2f3b4ca2b_0_204"/>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7" name="Google Shape;1637;ge2f3b4ca2b_0_204"/>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8" name="Google Shape;1638;ge2f3b4ca2b_0_204"/>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39" name="Google Shape;1639;ge2f3b4ca2b_0_204"/>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0" name="Google Shape;1640;ge2f3b4ca2b_0_204"/>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1" name="Google Shape;1641;ge2f3b4ca2b_0_204"/>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2" name="Google Shape;1642;ge2f3b4ca2b_0_204"/>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3" name="Google Shape;1643;ge2f3b4ca2b_0_204"/>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4" name="Google Shape;1644;ge2f3b4ca2b_0_204"/>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5" name="Google Shape;1645;ge2f3b4ca2b_0_204"/>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6" name="Google Shape;1646;ge2f3b4ca2b_0_204"/>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7" name="Google Shape;1647;ge2f3b4ca2b_0_204"/>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8" name="Google Shape;1648;ge2f3b4ca2b_0_204"/>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49" name="Google Shape;1649;ge2f3b4ca2b_0_204"/>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0" name="Google Shape;1650;ge2f3b4ca2b_0_204"/>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1" name="Google Shape;1651;ge2f3b4ca2b_0_204"/>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2" name="Google Shape;1652;ge2f3b4ca2b_0_204"/>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3" name="Google Shape;1653;ge2f3b4ca2b_0_204"/>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4" name="Google Shape;1654;ge2f3b4ca2b_0_204"/>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5" name="Google Shape;1655;ge2f3b4ca2b_0_204"/>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6" name="Google Shape;1656;ge2f3b4ca2b_0_204"/>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7" name="Google Shape;1657;ge2f3b4ca2b_0_204"/>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8" name="Google Shape;1658;ge2f3b4ca2b_0_204"/>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59" name="Google Shape;1659;ge2f3b4ca2b_0_204"/>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0" name="Google Shape;1660;ge2f3b4ca2b_0_204"/>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1" name="Google Shape;1661;ge2f3b4ca2b_0_204"/>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2" name="Google Shape;1662;ge2f3b4ca2b_0_204"/>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3" name="Google Shape;1663;ge2f3b4ca2b_0_204"/>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4" name="Google Shape;1664;ge2f3b4ca2b_0_204"/>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5" name="Google Shape;1665;ge2f3b4ca2b_0_204"/>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6" name="Google Shape;1666;ge2f3b4ca2b_0_204"/>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7" name="Google Shape;1667;ge2f3b4ca2b_0_204"/>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8" name="Google Shape;1668;ge2f3b4ca2b_0_204"/>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69" name="Google Shape;1669;ge2f3b4ca2b_0_204"/>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0" name="Google Shape;1670;ge2f3b4ca2b_0_204"/>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1" name="Google Shape;1671;ge2f3b4ca2b_0_204"/>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2" name="Google Shape;1672;ge2f3b4ca2b_0_204"/>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3" name="Google Shape;1673;ge2f3b4ca2b_0_204"/>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4" name="Google Shape;1674;ge2f3b4ca2b_0_204"/>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5" name="Google Shape;1675;ge2f3b4ca2b_0_204"/>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6" name="Google Shape;1676;ge2f3b4ca2b_0_204"/>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7" name="Google Shape;1677;ge2f3b4ca2b_0_204"/>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8" name="Google Shape;1678;ge2f3b4ca2b_0_204"/>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79" name="Google Shape;1679;ge2f3b4ca2b_0_204"/>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0" name="Google Shape;1680;ge2f3b4ca2b_0_204"/>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1" name="Google Shape;1681;ge2f3b4ca2b_0_204"/>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2" name="Google Shape;1682;ge2f3b4ca2b_0_204"/>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3" name="Google Shape;1683;ge2f3b4ca2b_0_204"/>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4" name="Google Shape;1684;ge2f3b4ca2b_0_204"/>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5" name="Google Shape;1685;ge2f3b4ca2b_0_204"/>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6" name="Google Shape;1686;ge2f3b4ca2b_0_204"/>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7" name="Google Shape;1687;ge2f3b4ca2b_0_204"/>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8" name="Google Shape;1688;ge2f3b4ca2b_0_204"/>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89" name="Google Shape;1689;ge2f3b4ca2b_0_204"/>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90" name="Google Shape;1690;ge2f3b4ca2b_0_204"/>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691" name="Google Shape;1691;ge2f3b4ca2b_0_204"/>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grpSp>
      <p:pic>
        <p:nvPicPr>
          <p:cNvPr id="1692" name="Google Shape;1692;ge2f3b4ca2b_0_204"/>
          <p:cNvPicPr preferRelativeResize="0"/>
          <p:nvPr/>
        </p:nvPicPr>
        <p:blipFill rotWithShape="1">
          <a:blip r:embed="rId5">
            <a:alphaModFix/>
          </a:blip>
          <a:srcRect b="0" l="0" r="0" t="0"/>
          <a:stretch/>
        </p:blipFill>
        <p:spPr>
          <a:xfrm>
            <a:off x="-291380" y="-299240"/>
            <a:ext cx="847725" cy="847725"/>
          </a:xfrm>
          <a:prstGeom prst="rect">
            <a:avLst/>
          </a:prstGeom>
          <a:noFill/>
          <a:ln>
            <a:noFill/>
          </a:ln>
        </p:spPr>
      </p:pic>
      <p:cxnSp>
        <p:nvCxnSpPr>
          <p:cNvPr id="1693" name="Google Shape;1693;ge2f3b4ca2b_0_204"/>
          <p:cNvCxnSpPr/>
          <p:nvPr/>
        </p:nvCxnSpPr>
        <p:spPr>
          <a:xfrm>
            <a:off x="767259" y="2197410"/>
            <a:ext cx="0" cy="3184200"/>
          </a:xfrm>
          <a:prstGeom prst="straightConnector1">
            <a:avLst/>
          </a:prstGeom>
          <a:noFill/>
          <a:ln cap="flat" cmpd="sng" w="38100">
            <a:solidFill>
              <a:srgbClr val="D91E48"/>
            </a:solidFill>
            <a:prstDash val="solid"/>
            <a:miter lim="800000"/>
            <a:headEnd len="sm" w="sm" type="none"/>
            <a:tailEnd len="sm" w="sm" type="none"/>
          </a:ln>
        </p:spPr>
      </p:cxnSp>
      <p:sp>
        <p:nvSpPr>
          <p:cNvPr id="1694" name="Google Shape;1694;ge2f3b4ca2b_0_204"/>
          <p:cNvSpPr txBox="1"/>
          <p:nvPr/>
        </p:nvSpPr>
        <p:spPr>
          <a:xfrm>
            <a:off x="767251" y="2291100"/>
            <a:ext cx="10546800" cy="443700"/>
          </a:xfrm>
          <a:prstGeom prst="rect">
            <a:avLst/>
          </a:prstGeom>
          <a:noFill/>
          <a:ln>
            <a:noFill/>
          </a:ln>
        </p:spPr>
        <p:txBody>
          <a:bodyPr anchorCtr="0" anchor="t" bIns="0" lIns="0" spcFirstLastPara="1" rIns="0" wrap="square" tIns="12700">
            <a:spAutoFit/>
          </a:bodyPr>
          <a:lstStyle/>
          <a:p>
            <a:pPr indent="0" lvl="0" marL="0" marR="5080" rtl="0" algn="ctr">
              <a:lnSpc>
                <a:spcPct val="150000"/>
              </a:lnSpc>
              <a:spcBef>
                <a:spcPts val="0"/>
              </a:spcBef>
              <a:spcAft>
                <a:spcPts val="0"/>
              </a:spcAft>
              <a:buClr>
                <a:srgbClr val="000000"/>
              </a:buClr>
              <a:buSzPts val="2800"/>
              <a:buFont typeface="Arial"/>
              <a:buNone/>
            </a:pPr>
            <a:r>
              <a:rPr b="1" lang="en-US" sz="2800">
                <a:solidFill>
                  <a:schemeClr val="lt1"/>
                </a:solidFill>
                <a:latin typeface="Source Sans Pro"/>
                <a:ea typeface="Source Sans Pro"/>
                <a:cs typeface="Source Sans Pro"/>
                <a:sym typeface="Source Sans Pro"/>
              </a:rPr>
              <a:t>XÂY DỰNG VÀ ÁP DỤNG RNN CHO PHÂN TÍCH QUAN ĐIỂM BÌNH LUẬN </a:t>
            </a:r>
            <a:endParaRPr b="1" i="0" sz="1100" u="none" cap="none" strike="noStrike">
              <a:solidFill>
                <a:srgbClr val="000000"/>
              </a:solidFill>
              <a:latin typeface="Source Sans Pro"/>
              <a:ea typeface="Source Sans Pro"/>
              <a:cs typeface="Source Sans Pro"/>
              <a:sym typeface="Source Sans Pro"/>
            </a:endParaRPr>
          </a:p>
        </p:txBody>
      </p:sp>
      <p:pic>
        <p:nvPicPr>
          <p:cNvPr id="1695" name="Google Shape;1695;ge2f3b4ca2b_0_204"/>
          <p:cNvPicPr preferRelativeResize="0"/>
          <p:nvPr/>
        </p:nvPicPr>
        <p:blipFill rotWithShape="1">
          <a:blip r:embed="rId6">
            <a:alphaModFix amt="20000"/>
          </a:blip>
          <a:srcRect b="0" l="2030" r="16089" t="0"/>
          <a:stretch/>
        </p:blipFill>
        <p:spPr>
          <a:xfrm>
            <a:off x="1057223" y="2955170"/>
            <a:ext cx="3949206" cy="3286249"/>
          </a:xfrm>
          <a:prstGeom prst="rect">
            <a:avLst/>
          </a:prstGeom>
          <a:noFill/>
          <a:ln>
            <a:noFill/>
          </a:ln>
        </p:spPr>
      </p:pic>
      <p:pic>
        <p:nvPicPr>
          <p:cNvPr id="1696" name="Google Shape;1696;ge2f3b4ca2b_0_204"/>
          <p:cNvPicPr preferRelativeResize="0"/>
          <p:nvPr/>
        </p:nvPicPr>
        <p:blipFill rotWithShape="1">
          <a:blip r:embed="rId6">
            <a:alphaModFix amt="20000"/>
          </a:blip>
          <a:srcRect b="40294" l="27588" r="0" t="0"/>
          <a:stretch/>
        </p:blipFill>
        <p:spPr>
          <a:xfrm>
            <a:off x="7051196" y="3609323"/>
            <a:ext cx="3902163" cy="2192174"/>
          </a:xfrm>
          <a:prstGeom prst="rect">
            <a:avLst/>
          </a:prstGeom>
          <a:noFill/>
          <a:ln>
            <a:noFill/>
          </a:ln>
        </p:spPr>
      </p:pic>
      <p:pic>
        <p:nvPicPr>
          <p:cNvPr id="1697" name="Google Shape;1697;ge2f3b4ca2b_0_204"/>
          <p:cNvPicPr preferRelativeResize="0"/>
          <p:nvPr/>
        </p:nvPicPr>
        <p:blipFill rotWithShape="1">
          <a:blip r:embed="rId6">
            <a:alphaModFix amt="20000"/>
          </a:blip>
          <a:srcRect b="40294" l="27588" r="0" t="0"/>
          <a:stretch/>
        </p:blipFill>
        <p:spPr>
          <a:xfrm>
            <a:off x="4325668" y="4145954"/>
            <a:ext cx="3902163" cy="2192174"/>
          </a:xfrm>
          <a:prstGeom prst="rect">
            <a:avLst/>
          </a:prstGeom>
          <a:noFill/>
          <a:ln>
            <a:noFill/>
          </a:ln>
        </p:spPr>
      </p:pic>
      <p:sp>
        <p:nvSpPr>
          <p:cNvPr id="1698" name="Google Shape;1698;ge2f3b4ca2b_0_204"/>
          <p:cNvSpPr/>
          <p:nvPr/>
        </p:nvSpPr>
        <p:spPr>
          <a:xfrm>
            <a:off x="3838725" y="3101650"/>
            <a:ext cx="6654600" cy="369300"/>
          </a:xfrm>
          <a:prstGeom prst="rect">
            <a:avLst/>
          </a:prstGeom>
          <a:noFill/>
          <a:ln>
            <a:noFill/>
          </a:ln>
        </p:spPr>
        <p:txBody>
          <a:bodyPr anchorCtr="0" anchor="t" bIns="45700" lIns="91425" spcFirstLastPara="1" rIns="91425" wrap="square" tIns="45700">
            <a:noAutofit/>
          </a:bodyPr>
          <a:lstStyle/>
          <a:p>
            <a:pPr indent="0" lvl="0" marL="0" marR="6985" rtl="0" algn="ctr">
              <a:spcBef>
                <a:spcPts val="0"/>
              </a:spcBef>
              <a:spcAft>
                <a:spcPts val="0"/>
              </a:spcAft>
              <a:buClr>
                <a:schemeClr val="dk1"/>
              </a:buClr>
              <a:buSzPts val="1800"/>
              <a:buFont typeface="Arial"/>
              <a:buNone/>
            </a:pPr>
            <a:r>
              <a:rPr b="1" i="1" lang="en-US" sz="1800">
                <a:solidFill>
                  <a:schemeClr val="lt1"/>
                </a:solidFill>
                <a:latin typeface="Source Sans Pro"/>
                <a:ea typeface="Source Sans Pro"/>
                <a:cs typeface="Source Sans Pro"/>
                <a:sym typeface="Source Sans Pro"/>
              </a:rPr>
              <a:t>Phát triển ứng dụng theo dõi giá bán và đánh giá hàng hóa online</a:t>
            </a:r>
            <a:endParaRPr/>
          </a:p>
        </p:txBody>
      </p:sp>
      <p:pic>
        <p:nvPicPr>
          <p:cNvPr id="1699" name="Google Shape;1699;ge2f3b4ca2b_0_204"/>
          <p:cNvPicPr preferRelativeResize="0"/>
          <p:nvPr/>
        </p:nvPicPr>
        <p:blipFill rotWithShape="1">
          <a:blip r:embed="rId7">
            <a:alphaModFix amt="50000"/>
          </a:blip>
          <a:srcRect b="0" l="0" r="0" t="0"/>
          <a:stretch/>
        </p:blipFill>
        <p:spPr>
          <a:xfrm>
            <a:off x="1052109" y="147881"/>
            <a:ext cx="3197032" cy="1922853"/>
          </a:xfrm>
          <a:prstGeom prst="rect">
            <a:avLst/>
          </a:prstGeom>
          <a:noFill/>
          <a:ln>
            <a:noFill/>
          </a:ln>
        </p:spPr>
      </p:pic>
      <p:sp>
        <p:nvSpPr>
          <p:cNvPr id="1700" name="Google Shape;1700;ge2f3b4ca2b_0_204"/>
          <p:cNvSpPr/>
          <p:nvPr/>
        </p:nvSpPr>
        <p:spPr>
          <a:xfrm>
            <a:off x="11638249" y="-2725"/>
            <a:ext cx="553800" cy="68607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9"/>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4" name="Google Shape;874;p19"/>
          <p:cNvSpPr/>
          <p:nvPr/>
        </p:nvSpPr>
        <p:spPr>
          <a:xfrm>
            <a:off x="767250" y="60625"/>
            <a:ext cx="11030563" cy="6735052"/>
          </a:xfrm>
          <a:custGeom>
            <a:rect b="b" l="l" r="r" t="t"/>
            <a:pathLst>
              <a:path extrusionOk="0" h="738695" w="738695">
                <a:moveTo>
                  <a:pt x="0" y="0"/>
                </a:moveTo>
                <a:lnTo>
                  <a:pt x="738695" y="0"/>
                </a:lnTo>
                <a:lnTo>
                  <a:pt x="738695" y="738696"/>
                </a:lnTo>
                <a:lnTo>
                  <a:pt x="0" y="738696"/>
                </a:lnTo>
                <a:close/>
              </a:path>
            </a:pathLst>
          </a:custGeom>
          <a:noFill/>
          <a:ln cap="flat" cmpd="sng" w="38100">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descr="MacBook Pro turned-on" id="875" name="Google Shape;875;p19"/>
          <p:cNvPicPr preferRelativeResize="0"/>
          <p:nvPr/>
        </p:nvPicPr>
        <p:blipFill rotWithShape="1">
          <a:blip r:embed="rId3">
            <a:alphaModFix/>
          </a:blip>
          <a:srcRect b="7902" l="0" r="0" t="0"/>
          <a:stretch/>
        </p:blipFill>
        <p:spPr>
          <a:xfrm>
            <a:off x="927850" y="102475"/>
            <a:ext cx="10869975" cy="6607650"/>
          </a:xfrm>
          <a:prstGeom prst="rect">
            <a:avLst/>
          </a:prstGeom>
          <a:noFill/>
          <a:ln>
            <a:noFill/>
          </a:ln>
        </p:spPr>
      </p:pic>
      <p:sp>
        <p:nvSpPr>
          <p:cNvPr id="876" name="Google Shape;876;p19"/>
          <p:cNvSpPr/>
          <p:nvPr/>
        </p:nvSpPr>
        <p:spPr>
          <a:xfrm>
            <a:off x="930100" y="124700"/>
            <a:ext cx="10869900" cy="6608700"/>
          </a:xfrm>
          <a:prstGeom prst="rect">
            <a:avLst/>
          </a:prstGeom>
          <a:solidFill>
            <a:srgbClr val="262626">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877" name="Google Shape;877;p19"/>
          <p:cNvSpPr/>
          <p:nvPr/>
        </p:nvSpPr>
        <p:spPr>
          <a:xfrm>
            <a:off x="767256" y="2196471"/>
            <a:ext cx="8840700" cy="7668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p19"/>
          <p:cNvSpPr/>
          <p:nvPr/>
        </p:nvSpPr>
        <p:spPr>
          <a:xfrm>
            <a:off x="3089525" y="2607375"/>
            <a:ext cx="6986208" cy="1002778"/>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879" name="Google Shape;879;p19"/>
          <p:cNvPicPr preferRelativeResize="0"/>
          <p:nvPr/>
        </p:nvPicPr>
        <p:blipFill rotWithShape="1">
          <a:blip r:embed="rId4">
            <a:alphaModFix/>
          </a:blip>
          <a:srcRect b="0" l="0" r="0" t="0"/>
          <a:stretch/>
        </p:blipFill>
        <p:spPr>
          <a:xfrm>
            <a:off x="-495764" y="6283286"/>
            <a:ext cx="1149428" cy="1149427"/>
          </a:xfrm>
          <a:prstGeom prst="rect">
            <a:avLst/>
          </a:prstGeom>
          <a:noFill/>
          <a:ln>
            <a:noFill/>
          </a:ln>
        </p:spPr>
      </p:pic>
      <p:grpSp>
        <p:nvGrpSpPr>
          <p:cNvPr id="880" name="Google Shape;880;p19"/>
          <p:cNvGrpSpPr/>
          <p:nvPr/>
        </p:nvGrpSpPr>
        <p:grpSpPr>
          <a:xfrm>
            <a:off x="-621296" y="2623809"/>
            <a:ext cx="773341" cy="827961"/>
            <a:chOff x="6828052" y="3971381"/>
            <a:chExt cx="3129669" cy="3350714"/>
          </a:xfrm>
        </p:grpSpPr>
        <p:sp>
          <p:nvSpPr>
            <p:cNvPr id="881" name="Google Shape;881;p19"/>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2" name="Google Shape;882;p19"/>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3" name="Google Shape;883;p19"/>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4" name="Google Shape;884;p19"/>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5" name="Google Shape;885;p19"/>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6" name="Google Shape;886;p19"/>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7" name="Google Shape;887;p19"/>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8" name="Google Shape;888;p19"/>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89" name="Google Shape;889;p19"/>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0" name="Google Shape;890;p19"/>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1" name="Google Shape;891;p19"/>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2" name="Google Shape;892;p19"/>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3" name="Google Shape;893;p19"/>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4" name="Google Shape;894;p19"/>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5" name="Google Shape;895;p19"/>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6" name="Google Shape;896;p19"/>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7" name="Google Shape;897;p19"/>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8" name="Google Shape;898;p19"/>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899" name="Google Shape;899;p19"/>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0" name="Google Shape;900;p19"/>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1" name="Google Shape;901;p19"/>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2" name="Google Shape;902;p19"/>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3" name="Google Shape;903;p19"/>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4" name="Google Shape;904;p19"/>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5" name="Google Shape;905;p19"/>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6" name="Google Shape;906;p19"/>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7" name="Google Shape;907;p19"/>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8" name="Google Shape;908;p19"/>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09" name="Google Shape;909;p19"/>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0" name="Google Shape;910;p19"/>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1" name="Google Shape;911;p19"/>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2" name="Google Shape;912;p19"/>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3" name="Google Shape;913;p19"/>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4" name="Google Shape;914;p19"/>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5" name="Google Shape;915;p19"/>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6" name="Google Shape;916;p19"/>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7" name="Google Shape;917;p19"/>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8" name="Google Shape;918;p19"/>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19" name="Google Shape;919;p19"/>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0" name="Google Shape;920;p19"/>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1" name="Google Shape;921;p19"/>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2" name="Google Shape;922;p19"/>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3" name="Google Shape;923;p19"/>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4" name="Google Shape;924;p19"/>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5" name="Google Shape;925;p19"/>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6" name="Google Shape;926;p19"/>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7" name="Google Shape;927;p19"/>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8" name="Google Shape;928;p19"/>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29" name="Google Shape;929;p19"/>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0" name="Google Shape;930;p19"/>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1" name="Google Shape;931;p19"/>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2" name="Google Shape;932;p19"/>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3" name="Google Shape;933;p19"/>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4" name="Google Shape;934;p19"/>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5" name="Google Shape;935;p19"/>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6" name="Google Shape;936;p19"/>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7" name="Google Shape;937;p19"/>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8" name="Google Shape;938;p19"/>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39" name="Google Shape;939;p19"/>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0" name="Google Shape;940;p19"/>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1" name="Google Shape;941;p19"/>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2" name="Google Shape;942;p19"/>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3" name="Google Shape;943;p19"/>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4" name="Google Shape;944;p19"/>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5" name="Google Shape;945;p19"/>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6" name="Google Shape;946;p19"/>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7" name="Google Shape;947;p19"/>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8" name="Google Shape;948;p19"/>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49" name="Google Shape;949;p19"/>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0" name="Google Shape;950;p19"/>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1" name="Google Shape;951;p19"/>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2" name="Google Shape;952;p19"/>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3" name="Google Shape;953;p19"/>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4" name="Google Shape;954;p19"/>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5" name="Google Shape;955;p19"/>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6" name="Google Shape;956;p19"/>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7" name="Google Shape;957;p19"/>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8" name="Google Shape;958;p19"/>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59" name="Google Shape;959;p19"/>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0" name="Google Shape;960;p19"/>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1" name="Google Shape;961;p19"/>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2" name="Google Shape;962;p19"/>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3" name="Google Shape;963;p19"/>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4" name="Google Shape;964;p19"/>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5" name="Google Shape;965;p19"/>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6" name="Google Shape;966;p19"/>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7" name="Google Shape;967;p19"/>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8" name="Google Shape;968;p19"/>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69" name="Google Shape;969;p19"/>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0" name="Google Shape;970;p19"/>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1" name="Google Shape;971;p19"/>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2" name="Google Shape;972;p19"/>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3" name="Google Shape;973;p19"/>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4" name="Google Shape;974;p19"/>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5" name="Google Shape;975;p19"/>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6" name="Google Shape;976;p19"/>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7" name="Google Shape;977;p19"/>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8" name="Google Shape;978;p19"/>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79" name="Google Shape;979;p19"/>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0" name="Google Shape;980;p19"/>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1" name="Google Shape;981;p19"/>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2" name="Google Shape;982;p19"/>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3" name="Google Shape;983;p19"/>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4" name="Google Shape;984;p19"/>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5" name="Google Shape;985;p19"/>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6" name="Google Shape;986;p19"/>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7" name="Google Shape;987;p19"/>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8" name="Google Shape;988;p19"/>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89" name="Google Shape;989;p19"/>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0" name="Google Shape;990;p19"/>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1" name="Google Shape;991;p19"/>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2" name="Google Shape;992;p19"/>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3" name="Google Shape;993;p19"/>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4" name="Google Shape;994;p19"/>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5" name="Google Shape;995;p19"/>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6" name="Google Shape;996;p19"/>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7" name="Google Shape;997;p19"/>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8" name="Google Shape;998;p19"/>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999" name="Google Shape;999;p19"/>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0" name="Google Shape;1000;p19"/>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1" name="Google Shape;1001;p19"/>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2" name="Google Shape;1002;p19"/>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3" name="Google Shape;1003;p19"/>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4" name="Google Shape;1004;p19"/>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5" name="Google Shape;1005;p19"/>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6" name="Google Shape;1006;p19"/>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7" name="Google Shape;1007;p19"/>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8" name="Google Shape;1008;p19"/>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09" name="Google Shape;1009;p19"/>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0" name="Google Shape;1010;p19"/>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1" name="Google Shape;1011;p19"/>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2" name="Google Shape;1012;p19"/>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3" name="Google Shape;1013;p19"/>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4" name="Google Shape;1014;p19"/>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5" name="Google Shape;1015;p19"/>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6" name="Google Shape;1016;p19"/>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7" name="Google Shape;1017;p19"/>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8" name="Google Shape;1018;p19"/>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19" name="Google Shape;1019;p19"/>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0" name="Google Shape;1020;p19"/>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1" name="Google Shape;1021;p19"/>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2" name="Google Shape;1022;p19"/>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3" name="Google Shape;1023;p19"/>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4" name="Google Shape;1024;p19"/>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5" name="Google Shape;1025;p19"/>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6" name="Google Shape;1026;p19"/>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7" name="Google Shape;1027;p19"/>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8" name="Google Shape;1028;p19"/>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29" name="Google Shape;1029;p19"/>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0" name="Google Shape;1030;p19"/>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1" name="Google Shape;1031;p19"/>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2" name="Google Shape;1032;p19"/>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3" name="Google Shape;1033;p19"/>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4" name="Google Shape;1034;p19"/>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5" name="Google Shape;1035;p19"/>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6" name="Google Shape;1036;p19"/>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7" name="Google Shape;1037;p19"/>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8" name="Google Shape;1038;p19"/>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39" name="Google Shape;1039;p19"/>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0" name="Google Shape;1040;p19"/>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1" name="Google Shape;1041;p19"/>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2" name="Google Shape;1042;p19"/>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3" name="Google Shape;1043;p19"/>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4" name="Google Shape;1044;p19"/>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5" name="Google Shape;1045;p19"/>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6" name="Google Shape;1046;p19"/>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7" name="Google Shape;1047;p19"/>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8" name="Google Shape;1048;p19"/>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49" name="Google Shape;1049;p19"/>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0" name="Google Shape;1050;p19"/>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1" name="Google Shape;1051;p19"/>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2" name="Google Shape;1052;p19"/>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3" name="Google Shape;1053;p19"/>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4" name="Google Shape;1054;p19"/>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5" name="Google Shape;1055;p19"/>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6" name="Google Shape;1056;p19"/>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7" name="Google Shape;1057;p19"/>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8" name="Google Shape;1058;p19"/>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59" name="Google Shape;1059;p19"/>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60" name="Google Shape;1060;p19"/>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61" name="Google Shape;1061;p19"/>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62" name="Google Shape;1062;p19"/>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grpSp>
      <p:pic>
        <p:nvPicPr>
          <p:cNvPr id="1063" name="Google Shape;1063;p19"/>
          <p:cNvPicPr preferRelativeResize="0"/>
          <p:nvPr/>
        </p:nvPicPr>
        <p:blipFill rotWithShape="1">
          <a:blip r:embed="rId5">
            <a:alphaModFix/>
          </a:blip>
          <a:srcRect b="0" l="0" r="0" t="0"/>
          <a:stretch/>
        </p:blipFill>
        <p:spPr>
          <a:xfrm>
            <a:off x="-291380" y="-299240"/>
            <a:ext cx="847725" cy="847725"/>
          </a:xfrm>
          <a:prstGeom prst="rect">
            <a:avLst/>
          </a:prstGeom>
          <a:noFill/>
          <a:ln>
            <a:noFill/>
          </a:ln>
        </p:spPr>
      </p:pic>
      <p:cxnSp>
        <p:nvCxnSpPr>
          <p:cNvPr id="1064" name="Google Shape;1064;p19"/>
          <p:cNvCxnSpPr/>
          <p:nvPr/>
        </p:nvCxnSpPr>
        <p:spPr>
          <a:xfrm>
            <a:off x="767259" y="2197410"/>
            <a:ext cx="0" cy="3184200"/>
          </a:xfrm>
          <a:prstGeom prst="straightConnector1">
            <a:avLst/>
          </a:prstGeom>
          <a:noFill/>
          <a:ln cap="flat" cmpd="sng" w="38100">
            <a:solidFill>
              <a:srgbClr val="D91E48"/>
            </a:solidFill>
            <a:prstDash val="solid"/>
            <a:miter lim="800000"/>
            <a:headEnd len="sm" w="sm" type="none"/>
            <a:tailEnd len="sm" w="sm" type="none"/>
          </a:ln>
        </p:spPr>
      </p:cxnSp>
      <p:sp>
        <p:nvSpPr>
          <p:cNvPr id="1065" name="Google Shape;1065;p19"/>
          <p:cNvSpPr txBox="1"/>
          <p:nvPr/>
        </p:nvSpPr>
        <p:spPr>
          <a:xfrm>
            <a:off x="927840" y="2254722"/>
            <a:ext cx="9215100" cy="443700"/>
          </a:xfrm>
          <a:prstGeom prst="rect">
            <a:avLst/>
          </a:prstGeom>
          <a:noFill/>
          <a:ln>
            <a:noFill/>
          </a:ln>
        </p:spPr>
        <p:txBody>
          <a:bodyPr anchorCtr="0" anchor="t" bIns="0" lIns="0" spcFirstLastPara="1" rIns="0" wrap="square" tIns="12700">
            <a:spAutoFit/>
          </a:bodyPr>
          <a:lstStyle/>
          <a:p>
            <a:pPr indent="0" lvl="0" marL="0" marR="5080" rtl="0" algn="ctr">
              <a:lnSpc>
                <a:spcPct val="150000"/>
              </a:lnSpc>
              <a:spcBef>
                <a:spcPts val="0"/>
              </a:spcBef>
              <a:spcAft>
                <a:spcPts val="0"/>
              </a:spcAft>
              <a:buClr>
                <a:srgbClr val="000000"/>
              </a:buClr>
              <a:buSzPts val="2800"/>
              <a:buFont typeface="Arial"/>
              <a:buNone/>
            </a:pPr>
            <a:r>
              <a:rPr b="1" lang="en-US" sz="2800">
                <a:solidFill>
                  <a:schemeClr val="lt1"/>
                </a:solidFill>
                <a:latin typeface="Source Sans Pro"/>
                <a:ea typeface="Source Sans Pro"/>
                <a:cs typeface="Source Sans Pro"/>
                <a:sym typeface="Source Sans Pro"/>
              </a:rPr>
              <a:t>Ý TƯỞNG ĐỀ TÀI</a:t>
            </a:r>
            <a:endParaRPr b="1" i="0" sz="1100" u="none" cap="none" strike="noStrike">
              <a:solidFill>
                <a:srgbClr val="000000"/>
              </a:solidFill>
              <a:latin typeface="Source Sans Pro"/>
              <a:ea typeface="Source Sans Pro"/>
              <a:cs typeface="Source Sans Pro"/>
              <a:sym typeface="Source Sans Pro"/>
            </a:endParaRPr>
          </a:p>
        </p:txBody>
      </p:sp>
      <p:pic>
        <p:nvPicPr>
          <p:cNvPr id="1066" name="Google Shape;1066;p19"/>
          <p:cNvPicPr preferRelativeResize="0"/>
          <p:nvPr/>
        </p:nvPicPr>
        <p:blipFill rotWithShape="1">
          <a:blip r:embed="rId6">
            <a:alphaModFix amt="20000"/>
          </a:blip>
          <a:srcRect b="0" l="2030" r="16088" t="0"/>
          <a:stretch/>
        </p:blipFill>
        <p:spPr>
          <a:xfrm>
            <a:off x="1057223" y="2955170"/>
            <a:ext cx="3949206" cy="3286249"/>
          </a:xfrm>
          <a:prstGeom prst="rect">
            <a:avLst/>
          </a:prstGeom>
          <a:noFill/>
          <a:ln>
            <a:noFill/>
          </a:ln>
        </p:spPr>
      </p:pic>
      <p:pic>
        <p:nvPicPr>
          <p:cNvPr id="1067" name="Google Shape;1067;p19"/>
          <p:cNvPicPr preferRelativeResize="0"/>
          <p:nvPr/>
        </p:nvPicPr>
        <p:blipFill rotWithShape="1">
          <a:blip r:embed="rId6">
            <a:alphaModFix amt="20000"/>
          </a:blip>
          <a:srcRect b="40294" l="27587" r="0" t="0"/>
          <a:stretch/>
        </p:blipFill>
        <p:spPr>
          <a:xfrm>
            <a:off x="7051196" y="3609323"/>
            <a:ext cx="3902163" cy="2192174"/>
          </a:xfrm>
          <a:prstGeom prst="rect">
            <a:avLst/>
          </a:prstGeom>
          <a:noFill/>
          <a:ln>
            <a:noFill/>
          </a:ln>
        </p:spPr>
      </p:pic>
      <p:pic>
        <p:nvPicPr>
          <p:cNvPr id="1068" name="Google Shape;1068;p19"/>
          <p:cNvPicPr preferRelativeResize="0"/>
          <p:nvPr/>
        </p:nvPicPr>
        <p:blipFill rotWithShape="1">
          <a:blip r:embed="rId6">
            <a:alphaModFix amt="20000"/>
          </a:blip>
          <a:srcRect b="40294" l="27587" r="0" t="0"/>
          <a:stretch/>
        </p:blipFill>
        <p:spPr>
          <a:xfrm>
            <a:off x="4325668" y="4145954"/>
            <a:ext cx="3902163" cy="2192174"/>
          </a:xfrm>
          <a:prstGeom prst="rect">
            <a:avLst/>
          </a:prstGeom>
          <a:noFill/>
          <a:ln>
            <a:noFill/>
          </a:ln>
        </p:spPr>
      </p:pic>
      <p:sp>
        <p:nvSpPr>
          <p:cNvPr id="1069" name="Google Shape;1069;p19"/>
          <p:cNvSpPr/>
          <p:nvPr/>
        </p:nvSpPr>
        <p:spPr>
          <a:xfrm>
            <a:off x="3152925" y="3097875"/>
            <a:ext cx="6654600" cy="369300"/>
          </a:xfrm>
          <a:prstGeom prst="rect">
            <a:avLst/>
          </a:prstGeom>
          <a:noFill/>
          <a:ln>
            <a:noFill/>
          </a:ln>
        </p:spPr>
        <p:txBody>
          <a:bodyPr anchorCtr="0" anchor="t" bIns="45700" lIns="91425" spcFirstLastPara="1" rIns="91425" wrap="square" tIns="45700">
            <a:noAutofit/>
          </a:bodyPr>
          <a:lstStyle/>
          <a:p>
            <a:pPr indent="0" lvl="0" marL="0" marR="6985" rtl="0" algn="ctr">
              <a:lnSpc>
                <a:spcPct val="100000"/>
              </a:lnSpc>
              <a:spcBef>
                <a:spcPts val="0"/>
              </a:spcBef>
              <a:spcAft>
                <a:spcPts val="0"/>
              </a:spcAft>
              <a:buClr>
                <a:srgbClr val="000000"/>
              </a:buClr>
              <a:buSzPts val="1800"/>
              <a:buFont typeface="Arial"/>
              <a:buNone/>
            </a:pPr>
            <a:r>
              <a:rPr b="1" i="1" lang="en-US" sz="1800">
                <a:solidFill>
                  <a:schemeClr val="lt1"/>
                </a:solidFill>
                <a:latin typeface="Source Sans Pro"/>
                <a:ea typeface="Source Sans Pro"/>
                <a:cs typeface="Source Sans Pro"/>
                <a:sym typeface="Source Sans Pro"/>
              </a:rPr>
              <a:t>Phát triển ứng dụng theo dõi giá bán và đánh giá hàng hóa online</a:t>
            </a:r>
            <a:endParaRPr/>
          </a:p>
        </p:txBody>
      </p:sp>
      <p:pic>
        <p:nvPicPr>
          <p:cNvPr id="1070" name="Google Shape;1070;p19"/>
          <p:cNvPicPr preferRelativeResize="0"/>
          <p:nvPr/>
        </p:nvPicPr>
        <p:blipFill rotWithShape="1">
          <a:blip r:embed="rId7">
            <a:alphaModFix amt="50000"/>
          </a:blip>
          <a:srcRect b="0" l="0" r="0" t="0"/>
          <a:stretch/>
        </p:blipFill>
        <p:spPr>
          <a:xfrm>
            <a:off x="1052109" y="147881"/>
            <a:ext cx="3197032" cy="1922853"/>
          </a:xfrm>
          <a:prstGeom prst="rect">
            <a:avLst/>
          </a:prstGeom>
          <a:noFill/>
          <a:ln>
            <a:noFill/>
          </a:ln>
        </p:spPr>
      </p:pic>
      <p:sp>
        <p:nvSpPr>
          <p:cNvPr id="1071" name="Google Shape;1071;p19"/>
          <p:cNvSpPr/>
          <p:nvPr/>
        </p:nvSpPr>
        <p:spPr>
          <a:xfrm>
            <a:off x="11638249" y="-2725"/>
            <a:ext cx="553800" cy="68607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ge2f3b4ca2b_0_407"/>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07" name="Google Shape;1707;ge2f3b4ca2b_0_407"/>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BÀI TOÁN ĐỀ RA VÀ HƯỚNG TIẾP CẬN</a:t>
            </a:r>
            <a:endParaRPr/>
          </a:p>
        </p:txBody>
      </p:sp>
      <p:sp>
        <p:nvSpPr>
          <p:cNvPr id="1708" name="Google Shape;1708;ge2f3b4ca2b_0_407"/>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09" name="Google Shape;1709;ge2f3b4ca2b_0_407"/>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26</a:t>
            </a:r>
            <a:endParaRPr/>
          </a:p>
        </p:txBody>
      </p:sp>
      <p:sp>
        <p:nvSpPr>
          <p:cNvPr id="1710" name="Google Shape;1710;ge2f3b4ca2b_0_407"/>
          <p:cNvSpPr txBox="1"/>
          <p:nvPr/>
        </p:nvSpPr>
        <p:spPr>
          <a:xfrm>
            <a:off x="969900" y="2116388"/>
            <a:ext cx="171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BÀI TOÁN ĐỀ RA:</a:t>
            </a:r>
            <a:endParaRPr/>
          </a:p>
        </p:txBody>
      </p:sp>
      <p:pic>
        <p:nvPicPr>
          <p:cNvPr id="1711" name="Google Shape;1711;ge2f3b4ca2b_0_407"/>
          <p:cNvPicPr preferRelativeResize="0"/>
          <p:nvPr/>
        </p:nvPicPr>
        <p:blipFill>
          <a:blip r:embed="rId3">
            <a:alphaModFix/>
          </a:blip>
          <a:stretch>
            <a:fillRect/>
          </a:stretch>
        </p:blipFill>
        <p:spPr>
          <a:xfrm>
            <a:off x="5364450" y="1179050"/>
            <a:ext cx="5446252" cy="5371374"/>
          </a:xfrm>
          <a:prstGeom prst="rect">
            <a:avLst/>
          </a:prstGeom>
          <a:noFill/>
          <a:ln>
            <a:noFill/>
          </a:ln>
        </p:spPr>
      </p:pic>
      <p:sp>
        <p:nvSpPr>
          <p:cNvPr id="1712" name="Google Shape;1712;ge2f3b4ca2b_0_407"/>
          <p:cNvSpPr txBox="1"/>
          <p:nvPr/>
        </p:nvSpPr>
        <p:spPr>
          <a:xfrm>
            <a:off x="693700" y="2494314"/>
            <a:ext cx="4473000" cy="2247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Bình luận được để lại trên các sàn thương mại điện tử rất quan trọng.</a:t>
            </a:r>
            <a:endParaRPr>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Dựa vào các thông tin phản hồi của khách hàng, làm sao để có thể  phân loại đó có phải là bình luận tích cực, tiêu cực hay trung lập không.</a:t>
            </a:r>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Dựa trên sự phản hồi có thể giúp đánh giá được chất lượng của cửa hàng và sản phẩm.</a:t>
            </a:r>
            <a:endParaRPr>
              <a:solidFill>
                <a:srgbClr val="202122"/>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1000"/>
                                        <p:tgtEl>
                                          <p:spTgt spid="1712"/>
                                        </p:tgtEl>
                                      </p:cBhvr>
                                    </p:animEffect>
                                  </p:childTnLst>
                                </p:cTn>
                              </p:par>
                              <p:par>
                                <p:cTn fill="hold" nodeType="with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ge2f3b4ca2b_0_437"/>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19" name="Google Shape;1719;ge2f3b4ca2b_0_437"/>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BÀI TOÁN ĐỀ RA VÀ HƯỚNG TIẾP CẬN</a:t>
            </a:r>
            <a:endParaRPr/>
          </a:p>
        </p:txBody>
      </p:sp>
      <p:sp>
        <p:nvSpPr>
          <p:cNvPr id="1720" name="Google Shape;1720;ge2f3b4ca2b_0_437"/>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21" name="Google Shape;1721;ge2f3b4ca2b_0_437"/>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27</a:t>
            </a:r>
            <a:endParaRPr/>
          </a:p>
        </p:txBody>
      </p:sp>
      <p:sp>
        <p:nvSpPr>
          <p:cNvPr id="1722" name="Google Shape;1722;ge2f3b4ca2b_0_437"/>
          <p:cNvSpPr txBox="1"/>
          <p:nvPr/>
        </p:nvSpPr>
        <p:spPr>
          <a:xfrm>
            <a:off x="1321825" y="1206425"/>
            <a:ext cx="1922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HƯỚNG TIẾP CẬN:</a:t>
            </a:r>
            <a:endParaRPr/>
          </a:p>
        </p:txBody>
      </p:sp>
      <p:sp>
        <p:nvSpPr>
          <p:cNvPr id="1723" name="Google Shape;1723;ge2f3b4ca2b_0_437"/>
          <p:cNvSpPr txBox="1"/>
          <p:nvPr/>
        </p:nvSpPr>
        <p:spPr>
          <a:xfrm>
            <a:off x="983275" y="1545125"/>
            <a:ext cx="6315900" cy="630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Có nhiều hướng tiếp cận dựa trên học máy hoặc dựa trên từ điển và ngữ nghĩa</a:t>
            </a:r>
            <a:endParaRPr>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Sự phát triển của khả năng tính toán của các thuật toán mang hướng học sâu</a:t>
            </a:r>
            <a:endParaRPr>
              <a:solidFill>
                <a:srgbClr val="202122"/>
              </a:solidFill>
              <a:latin typeface="Source Sans Pro"/>
              <a:ea typeface="Source Sans Pro"/>
              <a:cs typeface="Source Sans Pro"/>
              <a:sym typeface="Source Sans Pro"/>
            </a:endParaRPr>
          </a:p>
        </p:txBody>
      </p:sp>
      <p:pic>
        <p:nvPicPr>
          <p:cNvPr id="1724" name="Google Shape;1724;ge2f3b4ca2b_0_437"/>
          <p:cNvPicPr preferRelativeResize="0"/>
          <p:nvPr/>
        </p:nvPicPr>
        <p:blipFill>
          <a:blip r:embed="rId3">
            <a:alphaModFix/>
          </a:blip>
          <a:stretch>
            <a:fillRect/>
          </a:stretch>
        </p:blipFill>
        <p:spPr>
          <a:xfrm>
            <a:off x="825675" y="2242875"/>
            <a:ext cx="9944626" cy="446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1000"/>
                                        <p:tgtEl>
                                          <p:spTgt spid="1722"/>
                                        </p:tgtEl>
                                      </p:cBhvr>
                                    </p:animEffect>
                                  </p:childTnLst>
                                </p:cTn>
                              </p:par>
                              <p:par>
                                <p:cTn fill="hold" nodeType="with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1000"/>
                                        <p:tgtEl>
                                          <p:spTgt spid="1723"/>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1000"/>
                                        <p:tgtEl>
                                          <p:spTgt spid="1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ge2f3b4ca2b_0_419"/>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31" name="Google Shape;1731;ge2f3b4ca2b_0_419"/>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GIỚI THIỆU VỀ NEURAL NETWORK</a:t>
            </a:r>
            <a:endParaRPr/>
          </a:p>
        </p:txBody>
      </p:sp>
      <p:sp>
        <p:nvSpPr>
          <p:cNvPr id="1732" name="Google Shape;1732;ge2f3b4ca2b_0_419"/>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33" name="Google Shape;1733;ge2f3b4ca2b_0_419"/>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28</a:t>
            </a:r>
            <a:endParaRPr/>
          </a:p>
        </p:txBody>
      </p:sp>
      <p:sp>
        <p:nvSpPr>
          <p:cNvPr id="1734" name="Google Shape;1734;ge2f3b4ca2b_0_419"/>
          <p:cNvSpPr txBox="1"/>
          <p:nvPr/>
        </p:nvSpPr>
        <p:spPr>
          <a:xfrm>
            <a:off x="1321825" y="1206425"/>
            <a:ext cx="3317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Ý TƯỞNG CỦA NEURONS NETWORK</a:t>
            </a:r>
            <a:endParaRPr/>
          </a:p>
        </p:txBody>
      </p:sp>
      <p:pic>
        <p:nvPicPr>
          <p:cNvPr id="1735" name="Google Shape;1735;ge2f3b4ca2b_0_419"/>
          <p:cNvPicPr preferRelativeResize="0"/>
          <p:nvPr/>
        </p:nvPicPr>
        <p:blipFill>
          <a:blip r:embed="rId3">
            <a:alphaModFix/>
          </a:blip>
          <a:stretch>
            <a:fillRect/>
          </a:stretch>
        </p:blipFill>
        <p:spPr>
          <a:xfrm>
            <a:off x="2193650" y="1697525"/>
            <a:ext cx="5838624" cy="4333707"/>
          </a:xfrm>
          <a:prstGeom prst="rect">
            <a:avLst/>
          </a:prstGeom>
          <a:noFill/>
          <a:ln>
            <a:noFill/>
          </a:ln>
        </p:spPr>
      </p:pic>
      <p:pic>
        <p:nvPicPr>
          <p:cNvPr id="1736" name="Google Shape;1736;ge2f3b4ca2b_0_419"/>
          <p:cNvPicPr preferRelativeResize="0"/>
          <p:nvPr/>
        </p:nvPicPr>
        <p:blipFill>
          <a:blip r:embed="rId4">
            <a:alphaModFix/>
          </a:blip>
          <a:stretch>
            <a:fillRect/>
          </a:stretch>
        </p:blipFill>
        <p:spPr>
          <a:xfrm>
            <a:off x="2126802" y="1697525"/>
            <a:ext cx="6792611" cy="4333700"/>
          </a:xfrm>
          <a:prstGeom prst="rect">
            <a:avLst/>
          </a:prstGeom>
          <a:noFill/>
          <a:ln>
            <a:noFill/>
          </a:ln>
        </p:spPr>
      </p:pic>
      <p:pic>
        <p:nvPicPr>
          <p:cNvPr id="1737" name="Google Shape;1737;ge2f3b4ca2b_0_419"/>
          <p:cNvPicPr preferRelativeResize="0"/>
          <p:nvPr/>
        </p:nvPicPr>
        <p:blipFill>
          <a:blip r:embed="rId5">
            <a:alphaModFix/>
          </a:blip>
          <a:stretch>
            <a:fillRect/>
          </a:stretch>
        </p:blipFill>
        <p:spPr>
          <a:xfrm>
            <a:off x="2346925" y="2205525"/>
            <a:ext cx="5924550" cy="2305050"/>
          </a:xfrm>
          <a:prstGeom prst="rect">
            <a:avLst/>
          </a:prstGeom>
          <a:noFill/>
          <a:ln>
            <a:noFill/>
          </a:ln>
        </p:spPr>
      </p:pic>
      <p:sp>
        <p:nvSpPr>
          <p:cNvPr id="1738" name="Google Shape;1738;ge2f3b4ca2b_0_419"/>
          <p:cNvSpPr txBox="1"/>
          <p:nvPr/>
        </p:nvSpPr>
        <p:spPr>
          <a:xfrm>
            <a:off x="1321825" y="1206425"/>
            <a:ext cx="3317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MÔ HÌNH TOÁN HỌC:</a:t>
            </a:r>
            <a:endParaRPr/>
          </a:p>
        </p:txBody>
      </p:sp>
      <p:pic>
        <p:nvPicPr>
          <p:cNvPr id="1739" name="Google Shape;1739;ge2f3b4ca2b_0_419"/>
          <p:cNvPicPr preferRelativeResize="0"/>
          <p:nvPr/>
        </p:nvPicPr>
        <p:blipFill>
          <a:blip r:embed="rId6">
            <a:alphaModFix/>
          </a:blip>
          <a:stretch>
            <a:fillRect/>
          </a:stretch>
        </p:blipFill>
        <p:spPr>
          <a:xfrm>
            <a:off x="4379564" y="5021575"/>
            <a:ext cx="2714625" cy="100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735"/>
                                        </p:tgtEl>
                                        <p:attrNameLst>
                                          <p:attrName>ppt_x</p:attrName>
                                        </p:attrNameLst>
                                      </p:cBhvr>
                                      <p:tavLst>
                                        <p:tav fmla="" tm="0">
                                          <p:val>
                                            <p:strVal val="#ppt_x"/>
                                          </p:val>
                                        </p:tav>
                                        <p:tav fmla="" tm="100000">
                                          <p:val>
                                            <p:strVal val="#ppt_x+1"/>
                                          </p:val>
                                        </p:tav>
                                      </p:tavLst>
                                    </p:anim>
                                    <p:set>
                                      <p:cBhvr>
                                        <p:cTn dur="1" fill="hold">
                                          <p:stCondLst>
                                            <p:cond delay="1000"/>
                                          </p:stCondLst>
                                        </p:cTn>
                                        <p:tgtEl>
                                          <p:spTgt spid="1735"/>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736"/>
                                        </p:tgtEl>
                                        <p:attrNameLst>
                                          <p:attrName>style.visibility</p:attrName>
                                        </p:attrNameLst>
                                      </p:cBhvr>
                                      <p:to>
                                        <p:strVal val="visible"/>
                                      </p:to>
                                    </p:set>
                                    <p:anim calcmode="lin" valueType="num">
                                      <p:cBhvr additive="base">
                                        <p:cTn dur="1000"/>
                                        <p:tgtEl>
                                          <p:spTgt spid="17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734"/>
                                        </p:tgtEl>
                                        <p:attrNameLst>
                                          <p:attrName>ppt_x</p:attrName>
                                        </p:attrNameLst>
                                      </p:cBhvr>
                                      <p:tavLst>
                                        <p:tav fmla="" tm="0">
                                          <p:val>
                                            <p:strVal val="#ppt_x"/>
                                          </p:val>
                                        </p:tav>
                                        <p:tav fmla="" tm="100000">
                                          <p:val>
                                            <p:strVal val="#ppt_x+1"/>
                                          </p:val>
                                        </p:tav>
                                      </p:tavLst>
                                    </p:anim>
                                    <p:set>
                                      <p:cBhvr>
                                        <p:cTn dur="1" fill="hold">
                                          <p:stCondLst>
                                            <p:cond delay="1000"/>
                                          </p:stCondLst>
                                        </p:cTn>
                                        <p:tgtEl>
                                          <p:spTgt spid="173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736"/>
                                        </p:tgtEl>
                                        <p:attrNameLst>
                                          <p:attrName>ppt_x</p:attrName>
                                        </p:attrNameLst>
                                      </p:cBhvr>
                                      <p:tavLst>
                                        <p:tav fmla="" tm="0">
                                          <p:val>
                                            <p:strVal val="#ppt_x"/>
                                          </p:val>
                                        </p:tav>
                                        <p:tav fmla="" tm="100000">
                                          <p:val>
                                            <p:strVal val="#ppt_x+1"/>
                                          </p:val>
                                        </p:tav>
                                      </p:tavLst>
                                    </p:anim>
                                    <p:set>
                                      <p:cBhvr>
                                        <p:cTn dur="1" fill="hold">
                                          <p:stCondLst>
                                            <p:cond delay="1000"/>
                                          </p:stCondLst>
                                        </p:cTn>
                                        <p:tgtEl>
                                          <p:spTgt spid="1736"/>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738"/>
                                        </p:tgtEl>
                                        <p:attrNameLst>
                                          <p:attrName>style.visibility</p:attrName>
                                        </p:attrNameLst>
                                      </p:cBhvr>
                                      <p:to>
                                        <p:strVal val="visible"/>
                                      </p:to>
                                    </p:set>
                                    <p:anim calcmode="lin" valueType="num">
                                      <p:cBhvr additive="base">
                                        <p:cTn dur="1000"/>
                                        <p:tgtEl>
                                          <p:spTgt spid="17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37"/>
                                        </p:tgtEl>
                                        <p:attrNameLst>
                                          <p:attrName>style.visibility</p:attrName>
                                        </p:attrNameLst>
                                      </p:cBhvr>
                                      <p:to>
                                        <p:strVal val="visible"/>
                                      </p:to>
                                    </p:set>
                                    <p:anim calcmode="lin" valueType="num">
                                      <p:cBhvr additive="base">
                                        <p:cTn dur="1000"/>
                                        <p:tgtEl>
                                          <p:spTgt spid="17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39"/>
                                        </p:tgtEl>
                                        <p:attrNameLst>
                                          <p:attrName>style.visibility</p:attrName>
                                        </p:attrNameLst>
                                      </p:cBhvr>
                                      <p:to>
                                        <p:strVal val="visible"/>
                                      </p:to>
                                    </p:set>
                                    <p:anim calcmode="lin" valueType="num">
                                      <p:cBhvr additive="base">
                                        <p:cTn dur="1000"/>
                                        <p:tgtEl>
                                          <p:spTgt spid="17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ge2f3b4ca2b_0_669"/>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46" name="Google Shape;1746;ge2f3b4ca2b_0_669"/>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RECURRENT NEURAL NETWORK</a:t>
            </a:r>
            <a:endParaRPr/>
          </a:p>
        </p:txBody>
      </p:sp>
      <p:sp>
        <p:nvSpPr>
          <p:cNvPr id="1747" name="Google Shape;1747;ge2f3b4ca2b_0_669"/>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48" name="Google Shape;1748;ge2f3b4ca2b_0_669"/>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29</a:t>
            </a:r>
            <a:endParaRPr/>
          </a:p>
        </p:txBody>
      </p:sp>
      <p:sp>
        <p:nvSpPr>
          <p:cNvPr id="1749" name="Google Shape;1749;ge2f3b4ca2b_0_669"/>
          <p:cNvSpPr txBox="1"/>
          <p:nvPr/>
        </p:nvSpPr>
        <p:spPr>
          <a:xfrm>
            <a:off x="983275" y="1487150"/>
            <a:ext cx="2367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LÝ DO LỰA CHỌN RNN:</a:t>
            </a:r>
            <a:endParaRPr/>
          </a:p>
        </p:txBody>
      </p:sp>
      <p:sp>
        <p:nvSpPr>
          <p:cNvPr id="1750" name="Google Shape;1750;ge2f3b4ca2b_0_669"/>
          <p:cNvSpPr txBox="1"/>
          <p:nvPr/>
        </p:nvSpPr>
        <p:spPr>
          <a:xfrm>
            <a:off x="1370775" y="1946725"/>
            <a:ext cx="7773300" cy="1277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Bình luận được lưu dưới dạng văn bản bao gồm nhiều từ và câu.</a:t>
            </a:r>
            <a:endParaRPr>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Để hiểu được nội dung của một câu, phải căn cứ vào ngữ cảnh của toàn bộ câu trước.</a:t>
            </a:r>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Các mạng Neural khác không làm được vì nó không mô phỏng khía cạnh về thời gian.</a:t>
            </a:r>
            <a:endParaRPr>
              <a:solidFill>
                <a:srgbClr val="202122"/>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None/>
            </a:pPr>
            <a:r>
              <a:rPr b="1" lang="en-US">
                <a:solidFill>
                  <a:srgbClr val="202122"/>
                </a:solidFill>
                <a:latin typeface="Source Sans Pro"/>
                <a:ea typeface="Source Sans Pro"/>
                <a:cs typeface="Source Sans Pro"/>
                <a:sym typeface="Source Sans Pro"/>
              </a:rPr>
              <a:t>RNN </a:t>
            </a:r>
            <a:r>
              <a:rPr lang="en-US">
                <a:solidFill>
                  <a:srgbClr val="202122"/>
                </a:solidFill>
                <a:latin typeface="Source Sans Pro"/>
                <a:ea typeface="Source Sans Pro"/>
                <a:cs typeface="Source Sans Pro"/>
                <a:sym typeface="Source Sans Pro"/>
              </a:rPr>
              <a:t>giải quyết được vấn đề về mặt mô phỏng thời gian  của dữ liệu chuỗi</a:t>
            </a:r>
            <a:endParaRPr>
              <a:solidFill>
                <a:srgbClr val="202122"/>
              </a:solidFill>
              <a:latin typeface="Source Sans Pro"/>
              <a:ea typeface="Source Sans Pro"/>
              <a:cs typeface="Source Sans Pro"/>
              <a:sym typeface="Source Sans Pro"/>
            </a:endParaRPr>
          </a:p>
        </p:txBody>
      </p:sp>
      <p:pic>
        <p:nvPicPr>
          <p:cNvPr id="1751" name="Google Shape;1751;ge2f3b4ca2b_0_669"/>
          <p:cNvPicPr preferRelativeResize="0"/>
          <p:nvPr/>
        </p:nvPicPr>
        <p:blipFill>
          <a:blip r:embed="rId3">
            <a:alphaModFix/>
          </a:blip>
          <a:stretch>
            <a:fillRect/>
          </a:stretch>
        </p:blipFill>
        <p:spPr>
          <a:xfrm>
            <a:off x="518225" y="3376525"/>
            <a:ext cx="10190790" cy="2740375"/>
          </a:xfrm>
          <a:prstGeom prst="rect">
            <a:avLst/>
          </a:prstGeom>
          <a:noFill/>
          <a:ln>
            <a:noFill/>
          </a:ln>
        </p:spPr>
      </p:pic>
      <p:pic>
        <p:nvPicPr>
          <p:cNvPr id="1752" name="Google Shape;1752;ge2f3b4ca2b_0_669"/>
          <p:cNvPicPr preferRelativeResize="0"/>
          <p:nvPr/>
        </p:nvPicPr>
        <p:blipFill>
          <a:blip r:embed="rId4">
            <a:alphaModFix/>
          </a:blip>
          <a:stretch>
            <a:fillRect/>
          </a:stretch>
        </p:blipFill>
        <p:spPr>
          <a:xfrm>
            <a:off x="1471163" y="1182275"/>
            <a:ext cx="7572526" cy="4172600"/>
          </a:xfrm>
          <a:prstGeom prst="rect">
            <a:avLst/>
          </a:prstGeom>
          <a:noFill/>
          <a:ln>
            <a:noFill/>
          </a:ln>
        </p:spPr>
      </p:pic>
      <p:pic>
        <p:nvPicPr>
          <p:cNvPr id="1753" name="Google Shape;1753;ge2f3b4ca2b_0_669"/>
          <p:cNvPicPr preferRelativeResize="0"/>
          <p:nvPr/>
        </p:nvPicPr>
        <p:blipFill>
          <a:blip r:embed="rId5">
            <a:alphaModFix/>
          </a:blip>
          <a:stretch>
            <a:fillRect/>
          </a:stretch>
        </p:blipFill>
        <p:spPr>
          <a:xfrm>
            <a:off x="4171445" y="5526500"/>
            <a:ext cx="2884374" cy="87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751"/>
                                        </p:tgtEl>
                                        <p:attrNameLst>
                                          <p:attrName>ppt_x</p:attrName>
                                        </p:attrNameLst>
                                      </p:cBhvr>
                                      <p:tavLst>
                                        <p:tav fmla="" tm="0">
                                          <p:val>
                                            <p:strVal val="#ppt_x"/>
                                          </p:val>
                                        </p:tav>
                                        <p:tav fmla="" tm="100000">
                                          <p:val>
                                            <p:strVal val="#ppt_x+1"/>
                                          </p:val>
                                        </p:tav>
                                      </p:tavLst>
                                    </p:anim>
                                    <p:set>
                                      <p:cBhvr>
                                        <p:cTn dur="1" fill="hold">
                                          <p:stCondLst>
                                            <p:cond delay="1000"/>
                                          </p:stCondLst>
                                        </p:cTn>
                                        <p:tgtEl>
                                          <p:spTgt spid="1751"/>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749"/>
                                        </p:tgtEl>
                                        <p:attrNameLst>
                                          <p:attrName>ppt_x</p:attrName>
                                        </p:attrNameLst>
                                      </p:cBhvr>
                                      <p:tavLst>
                                        <p:tav fmla="" tm="0">
                                          <p:val>
                                            <p:strVal val="#ppt_x"/>
                                          </p:val>
                                        </p:tav>
                                        <p:tav fmla="" tm="100000">
                                          <p:val>
                                            <p:strVal val="#ppt_x+1"/>
                                          </p:val>
                                        </p:tav>
                                      </p:tavLst>
                                    </p:anim>
                                    <p:set>
                                      <p:cBhvr>
                                        <p:cTn dur="1" fill="hold">
                                          <p:stCondLst>
                                            <p:cond delay="1000"/>
                                          </p:stCondLst>
                                        </p:cTn>
                                        <p:tgtEl>
                                          <p:spTgt spid="174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750"/>
                                        </p:tgtEl>
                                        <p:attrNameLst>
                                          <p:attrName>ppt_x</p:attrName>
                                        </p:attrNameLst>
                                      </p:cBhvr>
                                      <p:tavLst>
                                        <p:tav fmla="" tm="0">
                                          <p:val>
                                            <p:strVal val="#ppt_x"/>
                                          </p:val>
                                        </p:tav>
                                        <p:tav fmla="" tm="100000">
                                          <p:val>
                                            <p:strVal val="#ppt_x+1"/>
                                          </p:val>
                                        </p:tav>
                                      </p:tavLst>
                                    </p:anim>
                                    <p:set>
                                      <p:cBhvr>
                                        <p:cTn dur="1" fill="hold">
                                          <p:stCondLst>
                                            <p:cond delay="1000"/>
                                          </p:stCondLst>
                                        </p:cTn>
                                        <p:tgtEl>
                                          <p:spTgt spid="1750"/>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752"/>
                                        </p:tgtEl>
                                        <p:attrNameLst>
                                          <p:attrName>style.visibility</p:attrName>
                                        </p:attrNameLst>
                                      </p:cBhvr>
                                      <p:to>
                                        <p:strVal val="visible"/>
                                      </p:to>
                                    </p:set>
                                    <p:anim calcmode="lin" valueType="num">
                                      <p:cBhvr additive="base">
                                        <p:cTn dur="1000"/>
                                        <p:tgtEl>
                                          <p:spTgt spid="1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1000"/>
                                        <p:tgtEl>
                                          <p:spTgt spid="1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ge2f3b4ca2b_0_685"/>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60" name="Google Shape;1760;ge2f3b4ca2b_0_685"/>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GATED RECURRENT UNIT (GRU)</a:t>
            </a:r>
            <a:endParaRPr>
              <a:latin typeface="Verdana"/>
              <a:ea typeface="Verdana"/>
              <a:cs typeface="Verdana"/>
              <a:sym typeface="Verdana"/>
            </a:endParaRPr>
          </a:p>
        </p:txBody>
      </p:sp>
      <p:sp>
        <p:nvSpPr>
          <p:cNvPr id="1761" name="Google Shape;1761;ge2f3b4ca2b_0_685"/>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62" name="Google Shape;1762;ge2f3b4ca2b_0_685"/>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30</a:t>
            </a:r>
            <a:endParaRPr/>
          </a:p>
        </p:txBody>
      </p:sp>
      <p:pic>
        <p:nvPicPr>
          <p:cNvPr id="1763" name="Google Shape;1763;ge2f3b4ca2b_0_685"/>
          <p:cNvPicPr preferRelativeResize="0"/>
          <p:nvPr/>
        </p:nvPicPr>
        <p:blipFill>
          <a:blip r:embed="rId3">
            <a:alphaModFix/>
          </a:blip>
          <a:stretch>
            <a:fillRect/>
          </a:stretch>
        </p:blipFill>
        <p:spPr>
          <a:xfrm>
            <a:off x="1881785" y="2200455"/>
            <a:ext cx="7305675" cy="3609975"/>
          </a:xfrm>
          <a:prstGeom prst="rect">
            <a:avLst/>
          </a:prstGeom>
          <a:noFill/>
          <a:ln>
            <a:noFill/>
          </a:ln>
        </p:spPr>
      </p:pic>
      <p:sp>
        <p:nvSpPr>
          <p:cNvPr id="1764" name="Google Shape;1764;ge2f3b4ca2b_0_685"/>
          <p:cNvSpPr txBox="1"/>
          <p:nvPr/>
        </p:nvSpPr>
        <p:spPr>
          <a:xfrm>
            <a:off x="983275" y="1487150"/>
            <a:ext cx="3147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PHIÊN BẢN CẢI TIẾN CỦA</a:t>
            </a:r>
            <a:r>
              <a:rPr b="1" lang="en-US" sz="1600">
                <a:solidFill>
                  <a:srgbClr val="0F7490"/>
                </a:solidFill>
                <a:latin typeface="Source Sans Pro"/>
                <a:ea typeface="Source Sans Pro"/>
                <a:cs typeface="Source Sans Pro"/>
                <a:sym typeface="Source Sans Pro"/>
              </a:rPr>
              <a:t> RNN</a:t>
            </a:r>
            <a:endParaRPr/>
          </a:p>
        </p:txBody>
      </p:sp>
      <p:pic>
        <p:nvPicPr>
          <p:cNvPr id="1765" name="Google Shape;1765;ge2f3b4ca2b_0_685"/>
          <p:cNvPicPr preferRelativeResize="0"/>
          <p:nvPr/>
        </p:nvPicPr>
        <p:blipFill>
          <a:blip r:embed="rId4">
            <a:alphaModFix/>
          </a:blip>
          <a:stretch>
            <a:fillRect/>
          </a:stretch>
        </p:blipFill>
        <p:spPr>
          <a:xfrm>
            <a:off x="2062114" y="1930400"/>
            <a:ext cx="6386700" cy="452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1000"/>
                                        <p:tgtEl>
                                          <p:spTgt spid="1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1000"/>
                                        <p:tgtEl>
                                          <p:spTgt spid="1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763"/>
                                        </p:tgtEl>
                                        <p:attrNameLst>
                                          <p:attrName>ppt_x</p:attrName>
                                        </p:attrNameLst>
                                      </p:cBhvr>
                                      <p:tavLst>
                                        <p:tav fmla="" tm="0">
                                          <p:val>
                                            <p:strVal val="#ppt_x"/>
                                          </p:val>
                                        </p:tav>
                                        <p:tav fmla="" tm="100000">
                                          <p:val>
                                            <p:strVal val="#ppt_x+1"/>
                                          </p:val>
                                        </p:tav>
                                      </p:tavLst>
                                    </p:anim>
                                    <p:set>
                                      <p:cBhvr>
                                        <p:cTn dur="1" fill="hold">
                                          <p:stCondLst>
                                            <p:cond delay="1000"/>
                                          </p:stCondLst>
                                        </p:cTn>
                                        <p:tgtEl>
                                          <p:spTgt spid="1763"/>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765"/>
                                        </p:tgtEl>
                                        <p:attrNameLst>
                                          <p:attrName>style.visibility</p:attrName>
                                        </p:attrNameLst>
                                      </p:cBhvr>
                                      <p:to>
                                        <p:strVal val="visible"/>
                                      </p:to>
                                    </p:set>
                                    <p:anim calcmode="lin" valueType="num">
                                      <p:cBhvr additive="base">
                                        <p:cTn dur="1000"/>
                                        <p:tgtEl>
                                          <p:spTgt spid="17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ge2f3b4ca2b_0_704"/>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72" name="Google Shape;1772;ge2f3b4ca2b_0_704"/>
          <p:cNvSpPr/>
          <p:nvPr/>
        </p:nvSpPr>
        <p:spPr>
          <a:xfrm>
            <a:off x="-319750" y="347000"/>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TIỀN XỬ LÝ DỮ LIỆU</a:t>
            </a:r>
            <a:endParaRPr>
              <a:latin typeface="Verdana"/>
              <a:ea typeface="Verdana"/>
              <a:cs typeface="Verdana"/>
              <a:sym typeface="Verdana"/>
            </a:endParaRPr>
          </a:p>
        </p:txBody>
      </p:sp>
      <p:sp>
        <p:nvSpPr>
          <p:cNvPr id="1773" name="Google Shape;1773;ge2f3b4ca2b_0_704"/>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74" name="Google Shape;1774;ge2f3b4ca2b_0_704"/>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31</a:t>
            </a:r>
            <a:endParaRPr/>
          </a:p>
        </p:txBody>
      </p:sp>
      <p:sp>
        <p:nvSpPr>
          <p:cNvPr id="1775" name="Google Shape;1775;ge2f3b4ca2b_0_704"/>
          <p:cNvSpPr txBox="1"/>
          <p:nvPr/>
        </p:nvSpPr>
        <p:spPr>
          <a:xfrm>
            <a:off x="983275" y="1063125"/>
            <a:ext cx="3147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SƠ BỘ VỀ TẬP DỮ LIỆU</a:t>
            </a:r>
            <a:endParaRPr/>
          </a:p>
        </p:txBody>
      </p:sp>
      <p:pic>
        <p:nvPicPr>
          <p:cNvPr id="1776" name="Google Shape;1776;ge2f3b4ca2b_0_704"/>
          <p:cNvPicPr preferRelativeResize="0"/>
          <p:nvPr/>
        </p:nvPicPr>
        <p:blipFill>
          <a:blip r:embed="rId3">
            <a:alphaModFix/>
          </a:blip>
          <a:stretch>
            <a:fillRect/>
          </a:stretch>
        </p:blipFill>
        <p:spPr>
          <a:xfrm>
            <a:off x="365825" y="1513100"/>
            <a:ext cx="5853071" cy="2132650"/>
          </a:xfrm>
          <a:prstGeom prst="rect">
            <a:avLst/>
          </a:prstGeom>
          <a:noFill/>
          <a:ln>
            <a:noFill/>
          </a:ln>
        </p:spPr>
      </p:pic>
      <p:pic>
        <p:nvPicPr>
          <p:cNvPr id="1777" name="Google Shape;1777;ge2f3b4ca2b_0_704"/>
          <p:cNvPicPr preferRelativeResize="0"/>
          <p:nvPr/>
        </p:nvPicPr>
        <p:blipFill>
          <a:blip r:embed="rId4">
            <a:alphaModFix/>
          </a:blip>
          <a:stretch>
            <a:fillRect/>
          </a:stretch>
        </p:blipFill>
        <p:spPr>
          <a:xfrm>
            <a:off x="365835" y="4000300"/>
            <a:ext cx="3790950" cy="857250"/>
          </a:xfrm>
          <a:prstGeom prst="rect">
            <a:avLst/>
          </a:prstGeom>
          <a:noFill/>
          <a:ln>
            <a:noFill/>
          </a:ln>
        </p:spPr>
      </p:pic>
      <p:pic>
        <p:nvPicPr>
          <p:cNvPr id="1778" name="Google Shape;1778;ge2f3b4ca2b_0_704"/>
          <p:cNvPicPr preferRelativeResize="0"/>
          <p:nvPr/>
        </p:nvPicPr>
        <p:blipFill>
          <a:blip r:embed="rId5">
            <a:alphaModFix/>
          </a:blip>
          <a:stretch>
            <a:fillRect/>
          </a:stretch>
        </p:blipFill>
        <p:spPr>
          <a:xfrm>
            <a:off x="6615475" y="1513100"/>
            <a:ext cx="4772912" cy="3699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ge2f3b4ca2b_0_721"/>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785" name="Google Shape;1785;ge2f3b4ca2b_0_721"/>
          <p:cNvSpPr/>
          <p:nvPr/>
        </p:nvSpPr>
        <p:spPr>
          <a:xfrm>
            <a:off x="-319750" y="347000"/>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TIỀN XỬ LÝ DỮ LIỆU</a:t>
            </a:r>
            <a:endParaRPr>
              <a:latin typeface="Verdana"/>
              <a:ea typeface="Verdana"/>
              <a:cs typeface="Verdana"/>
              <a:sym typeface="Verdana"/>
            </a:endParaRPr>
          </a:p>
        </p:txBody>
      </p:sp>
      <p:sp>
        <p:nvSpPr>
          <p:cNvPr id="1786" name="Google Shape;1786;ge2f3b4ca2b_0_721"/>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1787" name="Google Shape;1787;ge2f3b4ca2b_0_721"/>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32</a:t>
            </a:r>
            <a:endParaRPr/>
          </a:p>
        </p:txBody>
      </p:sp>
      <p:sp>
        <p:nvSpPr>
          <p:cNvPr id="1788" name="Google Shape;1788;ge2f3b4ca2b_0_721"/>
          <p:cNvSpPr txBox="1"/>
          <p:nvPr/>
        </p:nvSpPr>
        <p:spPr>
          <a:xfrm>
            <a:off x="983275" y="1063125"/>
            <a:ext cx="5367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CHUẨN HÓA, </a:t>
            </a:r>
            <a:r>
              <a:rPr b="1" lang="en-US" sz="1600">
                <a:solidFill>
                  <a:srgbClr val="0F7490"/>
                </a:solidFill>
                <a:latin typeface="Source Sans Pro"/>
                <a:ea typeface="Source Sans Pro"/>
                <a:cs typeface="Source Sans Pro"/>
                <a:sym typeface="Source Sans Pro"/>
              </a:rPr>
              <a:t>TÁCH TỪ VÀ XÂY DỰNG BỘ TỪ ĐIỂN</a:t>
            </a:r>
            <a:endParaRPr/>
          </a:p>
        </p:txBody>
      </p:sp>
      <p:pic>
        <p:nvPicPr>
          <p:cNvPr id="1789" name="Google Shape;1789;ge2f3b4ca2b_0_721"/>
          <p:cNvPicPr preferRelativeResize="0"/>
          <p:nvPr/>
        </p:nvPicPr>
        <p:blipFill>
          <a:blip r:embed="rId3">
            <a:alphaModFix/>
          </a:blip>
          <a:stretch>
            <a:fillRect/>
          </a:stretch>
        </p:blipFill>
        <p:spPr>
          <a:xfrm>
            <a:off x="2083885" y="3792450"/>
            <a:ext cx="6610350" cy="1171575"/>
          </a:xfrm>
          <a:prstGeom prst="rect">
            <a:avLst/>
          </a:prstGeom>
          <a:noFill/>
          <a:ln>
            <a:noFill/>
          </a:ln>
        </p:spPr>
      </p:pic>
      <p:sp>
        <p:nvSpPr>
          <p:cNvPr id="1790" name="Google Shape;1790;ge2f3b4ca2b_0_721"/>
          <p:cNvSpPr txBox="1"/>
          <p:nvPr/>
        </p:nvSpPr>
        <p:spPr>
          <a:xfrm>
            <a:off x="2304400" y="5212100"/>
            <a:ext cx="2999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202122"/>
                </a:solidFill>
                <a:latin typeface="Source Sans Pro"/>
                <a:ea typeface="Source Sans Pro"/>
                <a:cs typeface="Source Sans Pro"/>
                <a:sym typeface="Source Sans Pro"/>
              </a:rPr>
              <a:t>[1,15,155,40,60,1274,513,70,0,0,....,0]</a:t>
            </a:r>
            <a:endParaRPr>
              <a:solidFill>
                <a:srgbClr val="202122"/>
              </a:solidFill>
              <a:latin typeface="Source Sans Pro"/>
              <a:ea typeface="Source Sans Pro"/>
              <a:cs typeface="Source Sans Pro"/>
              <a:sym typeface="Source Sans Pro"/>
            </a:endParaRPr>
          </a:p>
        </p:txBody>
      </p:sp>
      <p:sp>
        <p:nvSpPr>
          <p:cNvPr id="1791" name="Google Shape;1791;ge2f3b4ca2b_0_721"/>
          <p:cNvSpPr txBox="1"/>
          <p:nvPr/>
        </p:nvSpPr>
        <p:spPr>
          <a:xfrm>
            <a:off x="780975" y="4063400"/>
            <a:ext cx="130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202122"/>
                </a:solidFill>
                <a:latin typeface="Source Sans Pro"/>
                <a:ea typeface="Source Sans Pro"/>
                <a:cs typeface="Source Sans Pro"/>
                <a:sym typeface="Source Sans Pro"/>
              </a:rPr>
              <a:t>Bước 3</a:t>
            </a:r>
            <a:endParaRPr>
              <a:solidFill>
                <a:srgbClr val="202122"/>
              </a:solidFill>
              <a:latin typeface="Source Sans Pro"/>
              <a:ea typeface="Source Sans Pro"/>
              <a:cs typeface="Source Sans Pro"/>
              <a:sym typeface="Source Sans Pro"/>
            </a:endParaRPr>
          </a:p>
        </p:txBody>
      </p:sp>
      <p:sp>
        <p:nvSpPr>
          <p:cNvPr id="1792" name="Google Shape;1792;ge2f3b4ca2b_0_721"/>
          <p:cNvSpPr txBox="1"/>
          <p:nvPr/>
        </p:nvSpPr>
        <p:spPr>
          <a:xfrm>
            <a:off x="780975" y="2145625"/>
            <a:ext cx="130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202122"/>
                </a:solidFill>
                <a:latin typeface="Source Sans Pro"/>
                <a:ea typeface="Source Sans Pro"/>
                <a:cs typeface="Source Sans Pro"/>
                <a:sym typeface="Source Sans Pro"/>
              </a:rPr>
              <a:t>Bước 1:</a:t>
            </a:r>
            <a:endParaRPr>
              <a:solidFill>
                <a:srgbClr val="202122"/>
              </a:solidFill>
              <a:latin typeface="Source Sans Pro"/>
              <a:ea typeface="Source Sans Pro"/>
              <a:cs typeface="Source Sans Pro"/>
              <a:sym typeface="Source Sans Pro"/>
            </a:endParaRPr>
          </a:p>
        </p:txBody>
      </p:sp>
      <p:sp>
        <p:nvSpPr>
          <p:cNvPr id="1793" name="Google Shape;1793;ge2f3b4ca2b_0_721"/>
          <p:cNvSpPr txBox="1"/>
          <p:nvPr/>
        </p:nvSpPr>
        <p:spPr>
          <a:xfrm>
            <a:off x="780975" y="2957988"/>
            <a:ext cx="130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202122"/>
                </a:solidFill>
                <a:latin typeface="Source Sans Pro"/>
                <a:ea typeface="Source Sans Pro"/>
                <a:cs typeface="Source Sans Pro"/>
                <a:sym typeface="Source Sans Pro"/>
              </a:rPr>
              <a:t>Bước 2:</a:t>
            </a:r>
            <a:endParaRPr>
              <a:solidFill>
                <a:srgbClr val="202122"/>
              </a:solidFill>
              <a:latin typeface="Source Sans Pro"/>
              <a:ea typeface="Source Sans Pro"/>
              <a:cs typeface="Source Sans Pro"/>
              <a:sym typeface="Source Sans Pro"/>
            </a:endParaRPr>
          </a:p>
        </p:txBody>
      </p:sp>
      <p:sp>
        <p:nvSpPr>
          <p:cNvPr id="1794" name="Google Shape;1794;ge2f3b4ca2b_0_721"/>
          <p:cNvSpPr txBox="1"/>
          <p:nvPr/>
        </p:nvSpPr>
        <p:spPr>
          <a:xfrm>
            <a:off x="780963" y="5212100"/>
            <a:ext cx="130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202122"/>
                </a:solidFill>
                <a:latin typeface="Source Sans Pro"/>
                <a:ea typeface="Source Sans Pro"/>
                <a:cs typeface="Source Sans Pro"/>
                <a:sym typeface="Source Sans Pro"/>
              </a:rPr>
              <a:t>Bước 4</a:t>
            </a:r>
            <a:endParaRPr>
              <a:solidFill>
                <a:srgbClr val="202122"/>
              </a:solidFill>
              <a:latin typeface="Source Sans Pro"/>
              <a:ea typeface="Source Sans Pro"/>
              <a:cs typeface="Source Sans Pro"/>
              <a:sym typeface="Source Sans Pro"/>
            </a:endParaRPr>
          </a:p>
        </p:txBody>
      </p:sp>
      <p:pic>
        <p:nvPicPr>
          <p:cNvPr id="1795" name="Google Shape;1795;ge2f3b4ca2b_0_721"/>
          <p:cNvPicPr preferRelativeResize="0"/>
          <p:nvPr/>
        </p:nvPicPr>
        <p:blipFill>
          <a:blip r:embed="rId4">
            <a:alphaModFix/>
          </a:blip>
          <a:stretch>
            <a:fillRect/>
          </a:stretch>
        </p:blipFill>
        <p:spPr>
          <a:xfrm>
            <a:off x="2083875" y="1951863"/>
            <a:ext cx="6467475" cy="695325"/>
          </a:xfrm>
          <a:prstGeom prst="rect">
            <a:avLst/>
          </a:prstGeom>
          <a:noFill/>
          <a:ln>
            <a:noFill/>
          </a:ln>
        </p:spPr>
      </p:pic>
      <p:sp>
        <p:nvSpPr>
          <p:cNvPr id="1796" name="Google Shape;1796;ge2f3b4ca2b_0_721"/>
          <p:cNvSpPr txBox="1"/>
          <p:nvPr/>
        </p:nvSpPr>
        <p:spPr>
          <a:xfrm>
            <a:off x="2189963" y="2958000"/>
            <a:ext cx="6255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202122"/>
                </a:solidFill>
                <a:latin typeface="Source Sans Pro"/>
                <a:ea typeface="Source Sans Pro"/>
                <a:cs typeface="Source Sans Pro"/>
                <a:sym typeface="Source Sans Pro"/>
              </a:rPr>
              <a:t>Tạo bộ từ điển cho các token vừa tách ở trên.</a:t>
            </a:r>
            <a:endParaRPr>
              <a:solidFill>
                <a:srgbClr val="202122"/>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ge2f3b4ca2b_0_744"/>
          <p:cNvSpPr/>
          <p:nvPr/>
        </p:nvSpPr>
        <p:spPr>
          <a:xfrm>
            <a:off x="617500" y="461075"/>
            <a:ext cx="4557748"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03" name="Google Shape;1803;ge2f3b4ca2b_0_744"/>
          <p:cNvSpPr/>
          <p:nvPr/>
        </p:nvSpPr>
        <p:spPr>
          <a:xfrm>
            <a:off x="0" y="147500"/>
            <a:ext cx="44640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XÂY DỰNG MODEL</a:t>
            </a:r>
            <a:endParaRPr>
              <a:latin typeface="Verdana"/>
              <a:ea typeface="Verdana"/>
              <a:cs typeface="Verdana"/>
              <a:sym typeface="Verdana"/>
            </a:endParaRPr>
          </a:p>
        </p:txBody>
      </p:sp>
      <p:sp>
        <p:nvSpPr>
          <p:cNvPr id="1804" name="Google Shape;1804;ge2f3b4ca2b_0_744"/>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33</a:t>
            </a:r>
            <a:endParaRPr/>
          </a:p>
        </p:txBody>
      </p:sp>
      <p:pic>
        <p:nvPicPr>
          <p:cNvPr id="1805" name="Google Shape;1805;ge2f3b4ca2b_0_744"/>
          <p:cNvPicPr preferRelativeResize="0"/>
          <p:nvPr/>
        </p:nvPicPr>
        <p:blipFill>
          <a:blip r:embed="rId3">
            <a:alphaModFix/>
          </a:blip>
          <a:stretch>
            <a:fillRect/>
          </a:stretch>
        </p:blipFill>
        <p:spPr>
          <a:xfrm>
            <a:off x="617510" y="2154675"/>
            <a:ext cx="4762500" cy="1914525"/>
          </a:xfrm>
          <a:prstGeom prst="rect">
            <a:avLst/>
          </a:prstGeom>
          <a:noFill/>
          <a:ln>
            <a:noFill/>
          </a:ln>
        </p:spPr>
      </p:pic>
      <p:pic>
        <p:nvPicPr>
          <p:cNvPr id="1806" name="Google Shape;1806;ge2f3b4ca2b_0_744"/>
          <p:cNvPicPr preferRelativeResize="0"/>
          <p:nvPr/>
        </p:nvPicPr>
        <p:blipFill>
          <a:blip r:embed="rId4">
            <a:alphaModFix/>
          </a:blip>
          <a:stretch>
            <a:fillRect/>
          </a:stretch>
        </p:blipFill>
        <p:spPr>
          <a:xfrm>
            <a:off x="6196460" y="1046380"/>
            <a:ext cx="3255018" cy="56013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ge2f3b4ca2b_0_764"/>
          <p:cNvSpPr/>
          <p:nvPr/>
        </p:nvSpPr>
        <p:spPr>
          <a:xfrm>
            <a:off x="970825" y="660575"/>
            <a:ext cx="5789522"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13" name="Google Shape;1813;ge2f3b4ca2b_0_764"/>
          <p:cNvSpPr/>
          <p:nvPr/>
        </p:nvSpPr>
        <p:spPr>
          <a:xfrm>
            <a:off x="-7687" y="347000"/>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MỘT SỐ KẾT QUẢ KHI HUẤN LUYỆN MODEL</a:t>
            </a:r>
            <a:endParaRPr>
              <a:latin typeface="Verdana"/>
              <a:ea typeface="Verdana"/>
              <a:cs typeface="Verdana"/>
              <a:sym typeface="Verdana"/>
            </a:endParaRPr>
          </a:p>
        </p:txBody>
      </p:sp>
      <p:sp>
        <p:nvSpPr>
          <p:cNvPr id="1814" name="Google Shape;1814;ge2f3b4ca2b_0_764"/>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34</a:t>
            </a:r>
            <a:endParaRPr/>
          </a:p>
        </p:txBody>
      </p:sp>
      <p:pic>
        <p:nvPicPr>
          <p:cNvPr id="1815" name="Google Shape;1815;ge2f3b4ca2b_0_764"/>
          <p:cNvPicPr preferRelativeResize="0"/>
          <p:nvPr/>
        </p:nvPicPr>
        <p:blipFill>
          <a:blip r:embed="rId3">
            <a:alphaModFix/>
          </a:blip>
          <a:stretch>
            <a:fillRect/>
          </a:stretch>
        </p:blipFill>
        <p:spPr>
          <a:xfrm>
            <a:off x="176425" y="1953225"/>
            <a:ext cx="5789975" cy="2760233"/>
          </a:xfrm>
          <a:prstGeom prst="rect">
            <a:avLst/>
          </a:prstGeom>
          <a:noFill/>
          <a:ln>
            <a:noFill/>
          </a:ln>
        </p:spPr>
      </p:pic>
      <p:pic>
        <p:nvPicPr>
          <p:cNvPr id="1816" name="Google Shape;1816;ge2f3b4ca2b_0_764"/>
          <p:cNvPicPr preferRelativeResize="0"/>
          <p:nvPr/>
        </p:nvPicPr>
        <p:blipFill>
          <a:blip r:embed="rId4">
            <a:alphaModFix/>
          </a:blip>
          <a:stretch>
            <a:fillRect/>
          </a:stretch>
        </p:blipFill>
        <p:spPr>
          <a:xfrm>
            <a:off x="6073225" y="1953225"/>
            <a:ext cx="5580424" cy="2696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ge2f3b4ca2b_0_778"/>
          <p:cNvSpPr/>
          <p:nvPr/>
        </p:nvSpPr>
        <p:spPr>
          <a:xfrm>
            <a:off x="983275" y="473550"/>
            <a:ext cx="6559612"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23" name="Google Shape;1823;ge2f3b4ca2b_0_778"/>
          <p:cNvSpPr/>
          <p:nvPr/>
        </p:nvSpPr>
        <p:spPr>
          <a:xfrm>
            <a:off x="-7675" y="258800"/>
            <a:ext cx="66705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MỘT SỐ KẾT QUẢ KHI CHẠY TRÊN DỮ LIỆU THẬT</a:t>
            </a:r>
            <a:endParaRPr>
              <a:latin typeface="Verdana"/>
              <a:ea typeface="Verdana"/>
              <a:cs typeface="Verdana"/>
              <a:sym typeface="Verdana"/>
            </a:endParaRPr>
          </a:p>
        </p:txBody>
      </p:sp>
      <p:sp>
        <p:nvSpPr>
          <p:cNvPr id="1824" name="Google Shape;1824;ge2f3b4ca2b_0_778"/>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35</a:t>
            </a:r>
            <a:endParaRPr/>
          </a:p>
        </p:txBody>
      </p:sp>
      <p:pic>
        <p:nvPicPr>
          <p:cNvPr id="1825" name="Google Shape;1825;ge2f3b4ca2b_0_778"/>
          <p:cNvPicPr preferRelativeResize="0"/>
          <p:nvPr/>
        </p:nvPicPr>
        <p:blipFill>
          <a:blip r:embed="rId3">
            <a:alphaModFix/>
          </a:blip>
          <a:stretch>
            <a:fillRect/>
          </a:stretch>
        </p:blipFill>
        <p:spPr>
          <a:xfrm>
            <a:off x="3473135" y="1060155"/>
            <a:ext cx="5021062" cy="56013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20"/>
          <p:cNvSpPr/>
          <p:nvPr/>
        </p:nvSpPr>
        <p:spPr>
          <a:xfrm>
            <a:off x="706775" y="473550"/>
            <a:ext cx="6647818"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77" name="Google Shape;1077;p20"/>
          <p:cNvSpPr/>
          <p:nvPr/>
        </p:nvSpPr>
        <p:spPr>
          <a:xfrm>
            <a:off x="0" y="304775"/>
            <a:ext cx="4135500" cy="5781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Ý TƯỞNG ĐỀ TÀI</a:t>
            </a:r>
            <a:endParaRPr b="1" i="0" sz="1400" u="none" cap="none" strike="noStrike">
              <a:solidFill>
                <a:srgbClr val="000000"/>
              </a:solidFill>
              <a:latin typeface="Verdana"/>
              <a:ea typeface="Verdana"/>
              <a:cs typeface="Verdana"/>
              <a:sym typeface="Verdana"/>
            </a:endParaRPr>
          </a:p>
        </p:txBody>
      </p:sp>
      <p:sp>
        <p:nvSpPr>
          <p:cNvPr id="1078" name="Google Shape;1078;p20"/>
          <p:cNvSpPr txBox="1"/>
          <p:nvPr/>
        </p:nvSpPr>
        <p:spPr>
          <a:xfrm>
            <a:off x="4013674" y="520998"/>
            <a:ext cx="3444394" cy="430857"/>
          </a:xfrm>
          <a:prstGeom prst="rect">
            <a:avLst/>
          </a:prstGeom>
          <a:noFill/>
          <a:ln>
            <a:noFill/>
          </a:ln>
        </p:spPr>
        <p:txBody>
          <a:bodyPr anchorCtr="0" anchor="t" bIns="91425" lIns="91425" spcFirstLastPara="1" rIns="91425" wrap="square" tIns="91425">
            <a:spAutoFit/>
          </a:bodyPr>
          <a:lstStyle/>
          <a:p>
            <a:pPr indent="0" lvl="0" marL="0" marR="6985" rtl="0" algn="ctr">
              <a:lnSpc>
                <a:spcPct val="100000"/>
              </a:lnSpc>
              <a:spcBef>
                <a:spcPts val="0"/>
              </a:spcBef>
              <a:spcAft>
                <a:spcPts val="0"/>
              </a:spcAft>
              <a:buClr>
                <a:schemeClr val="dk1"/>
              </a:buClr>
              <a:buSzPts val="1600"/>
              <a:buFont typeface="Arial"/>
              <a:buNone/>
            </a:pPr>
            <a:r>
              <a:rPr b="1" i="0" lang="en-US" sz="1600" u="none" cap="none" strike="noStrike">
                <a:solidFill>
                  <a:srgbClr val="262626"/>
                </a:solidFill>
                <a:latin typeface="Source Sans Pro"/>
                <a:ea typeface="Source Sans Pro"/>
                <a:cs typeface="Source Sans Pro"/>
                <a:sym typeface="Source Sans Pro"/>
              </a:rPr>
              <a:t>Thiết bị điều khiển bằng giọng nói</a:t>
            </a:r>
            <a:endParaRPr b="1" i="0" sz="1100" u="none" cap="none" strike="noStrike">
              <a:solidFill>
                <a:srgbClr val="262626"/>
              </a:solidFill>
              <a:latin typeface="Source Sans Pro"/>
              <a:ea typeface="Source Sans Pro"/>
              <a:cs typeface="Source Sans Pro"/>
              <a:sym typeface="Source Sans Pro"/>
            </a:endParaRPr>
          </a:p>
        </p:txBody>
      </p:sp>
      <p:sp>
        <p:nvSpPr>
          <p:cNvPr id="1079" name="Google Shape;1079;p20"/>
          <p:cNvSpPr txBox="1"/>
          <p:nvPr/>
        </p:nvSpPr>
        <p:spPr>
          <a:xfrm>
            <a:off x="629500" y="1853887"/>
            <a:ext cx="44730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Trên Shopee bày bán rất nhiều sản phẩm với các giá cả đa dạng.</a:t>
            </a:r>
            <a:endParaRPr b="0" i="0" sz="1400" u="none" cap="none" strike="noStrike">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Có rất nhiều shop có sự tăng giảm giá bất thường vào những ngày săn sale định kỳ của Shopee</a:t>
            </a:r>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Có nhiều trường hợp để lại bình luận chỉ để nhận xu của shopee và không có tính đánh giá về mặt hàng đó.</a:t>
            </a:r>
            <a:endParaRPr>
              <a:solidFill>
                <a:srgbClr val="202122"/>
              </a:solidFill>
              <a:latin typeface="Source Sans Pro"/>
              <a:ea typeface="Source Sans Pro"/>
              <a:cs typeface="Source Sans Pro"/>
              <a:sym typeface="Source Sans Pro"/>
            </a:endParaRPr>
          </a:p>
        </p:txBody>
      </p:sp>
      <p:sp>
        <p:nvSpPr>
          <p:cNvPr id="1080" name="Google Shape;1080;p20"/>
          <p:cNvSpPr txBox="1"/>
          <p:nvPr/>
        </p:nvSpPr>
        <p:spPr>
          <a:xfrm>
            <a:off x="629497" y="1515177"/>
            <a:ext cx="888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rgbClr val="0F7490"/>
                </a:solidFill>
                <a:latin typeface="Source Sans Pro"/>
                <a:ea typeface="Source Sans Pro"/>
                <a:cs typeface="Source Sans Pro"/>
                <a:sym typeface="Source Sans Pro"/>
              </a:rPr>
              <a:t>VẤN ĐỀ</a:t>
            </a:r>
            <a:endParaRPr/>
          </a:p>
        </p:txBody>
      </p:sp>
      <p:sp>
        <p:nvSpPr>
          <p:cNvPr id="1081" name="Google Shape;1081;p20"/>
          <p:cNvSpPr txBox="1"/>
          <p:nvPr/>
        </p:nvSpPr>
        <p:spPr>
          <a:xfrm>
            <a:off x="629497" y="4000538"/>
            <a:ext cx="720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D91E48"/>
                </a:solidFill>
                <a:latin typeface="Source Sans Pro"/>
                <a:ea typeface="Source Sans Pro"/>
                <a:cs typeface="Source Sans Pro"/>
                <a:sym typeface="Source Sans Pro"/>
              </a:rPr>
              <a:t>Rủi ro</a:t>
            </a:r>
            <a:endParaRPr/>
          </a:p>
        </p:txBody>
      </p:sp>
      <p:sp>
        <p:nvSpPr>
          <p:cNvPr id="1082" name="Google Shape;1082;p20"/>
          <p:cNvSpPr txBox="1"/>
          <p:nvPr/>
        </p:nvSpPr>
        <p:spPr>
          <a:xfrm>
            <a:off x="706767" y="4339252"/>
            <a:ext cx="4473000" cy="1600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lang="en-US">
                <a:solidFill>
                  <a:srgbClr val="202122"/>
                </a:solidFill>
                <a:latin typeface="Source Sans Pro"/>
                <a:ea typeface="Source Sans Pro"/>
                <a:cs typeface="Source Sans Pro"/>
                <a:sym typeface="Source Sans Pro"/>
              </a:rPr>
              <a:t>Người mua mất thời gian cho việc lựa chọn sản phẩm phù hợp</a:t>
            </a:r>
            <a:endParaRPr/>
          </a:p>
          <a:p>
            <a:pPr indent="-285750" lvl="0" marL="285750" marR="0" rtl="0" algn="l">
              <a:lnSpc>
                <a:spcPct val="150000"/>
              </a:lnSpc>
              <a:spcBef>
                <a:spcPts val="0"/>
              </a:spcBef>
              <a:spcAft>
                <a:spcPts val="0"/>
              </a:spcAft>
              <a:buClr>
                <a:srgbClr val="000000"/>
              </a:buClr>
              <a:buSzPts val="1400"/>
              <a:buFont typeface="Arial"/>
              <a:buChar char="•"/>
            </a:pPr>
            <a:r>
              <a:rPr lang="en-US">
                <a:solidFill>
                  <a:srgbClr val="D91E48"/>
                </a:solidFill>
                <a:latin typeface="Source Sans Pro"/>
                <a:ea typeface="Source Sans Pro"/>
                <a:cs typeface="Source Sans Pro"/>
                <a:sym typeface="Source Sans Pro"/>
              </a:rPr>
              <a:t>Người mua có thể mua phải mặt hàng với mức giá không tốt so với giá trị sản phẩm.</a:t>
            </a:r>
            <a:endParaRPr b="1" i="0" sz="1400" u="none" cap="none" strike="noStrike">
              <a:solidFill>
                <a:srgbClr val="D91E48"/>
              </a:solidFill>
              <a:latin typeface="Source Sans Pro"/>
              <a:ea typeface="Source Sans Pro"/>
              <a:cs typeface="Source Sans Pro"/>
              <a:sym typeface="Source Sans Pro"/>
            </a:endParaRPr>
          </a:p>
          <a:p>
            <a:pPr indent="-196850" lvl="0" marL="2857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202122"/>
              </a:solidFill>
              <a:latin typeface="Source Sans Pro"/>
              <a:ea typeface="Source Sans Pro"/>
              <a:cs typeface="Source Sans Pro"/>
              <a:sym typeface="Source Sans Pro"/>
            </a:endParaRPr>
          </a:p>
        </p:txBody>
      </p:sp>
      <p:sp>
        <p:nvSpPr>
          <p:cNvPr id="1083" name="Google Shape;1083;p20"/>
          <p:cNvSpPr/>
          <p:nvPr/>
        </p:nvSpPr>
        <p:spPr>
          <a:xfrm>
            <a:off x="-7664" y="5212093"/>
            <a:ext cx="301414" cy="904798"/>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2</a:t>
            </a:r>
            <a:endParaRPr/>
          </a:p>
        </p:txBody>
      </p:sp>
      <p:pic>
        <p:nvPicPr>
          <p:cNvPr id="1084" name="Google Shape;1084;p20"/>
          <p:cNvPicPr preferRelativeResize="0"/>
          <p:nvPr/>
        </p:nvPicPr>
        <p:blipFill>
          <a:blip r:embed="rId3">
            <a:alphaModFix/>
          </a:blip>
          <a:stretch>
            <a:fillRect/>
          </a:stretch>
        </p:blipFill>
        <p:spPr>
          <a:xfrm>
            <a:off x="5332174" y="1104250"/>
            <a:ext cx="5919726" cy="5142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ge2f3b4ca2b_0_465"/>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2" name="Google Shape;1832;ge2f3b4ca2b_0_465"/>
          <p:cNvSpPr/>
          <p:nvPr/>
        </p:nvSpPr>
        <p:spPr>
          <a:xfrm>
            <a:off x="767250" y="60625"/>
            <a:ext cx="11030563" cy="6735052"/>
          </a:xfrm>
          <a:custGeom>
            <a:rect b="b" l="l" r="r" t="t"/>
            <a:pathLst>
              <a:path extrusionOk="0" h="738695" w="738695">
                <a:moveTo>
                  <a:pt x="0" y="0"/>
                </a:moveTo>
                <a:lnTo>
                  <a:pt x="738695" y="0"/>
                </a:lnTo>
                <a:lnTo>
                  <a:pt x="738695" y="738696"/>
                </a:lnTo>
                <a:lnTo>
                  <a:pt x="0" y="738696"/>
                </a:lnTo>
                <a:close/>
              </a:path>
            </a:pathLst>
          </a:custGeom>
          <a:noFill/>
          <a:ln cap="flat" cmpd="sng" w="38100">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descr="MacBook Pro turned-on" id="1833" name="Google Shape;1833;ge2f3b4ca2b_0_465"/>
          <p:cNvPicPr preferRelativeResize="0"/>
          <p:nvPr/>
        </p:nvPicPr>
        <p:blipFill rotWithShape="1">
          <a:blip r:embed="rId3">
            <a:alphaModFix/>
          </a:blip>
          <a:srcRect b="7902" l="0" r="0" t="0"/>
          <a:stretch/>
        </p:blipFill>
        <p:spPr>
          <a:xfrm>
            <a:off x="927850" y="102475"/>
            <a:ext cx="10869975" cy="6607650"/>
          </a:xfrm>
          <a:prstGeom prst="rect">
            <a:avLst/>
          </a:prstGeom>
          <a:noFill/>
          <a:ln>
            <a:noFill/>
          </a:ln>
        </p:spPr>
      </p:pic>
      <p:sp>
        <p:nvSpPr>
          <p:cNvPr id="1834" name="Google Shape;1834;ge2f3b4ca2b_0_465"/>
          <p:cNvSpPr/>
          <p:nvPr/>
        </p:nvSpPr>
        <p:spPr>
          <a:xfrm>
            <a:off x="930100" y="124700"/>
            <a:ext cx="10869900" cy="6608700"/>
          </a:xfrm>
          <a:prstGeom prst="rect">
            <a:avLst/>
          </a:prstGeom>
          <a:solidFill>
            <a:srgbClr val="262626">
              <a:alpha val="8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835" name="Google Shape;1835;ge2f3b4ca2b_0_465"/>
          <p:cNvSpPr/>
          <p:nvPr/>
        </p:nvSpPr>
        <p:spPr>
          <a:xfrm>
            <a:off x="767250" y="2196475"/>
            <a:ext cx="9989100" cy="7668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6" name="Google Shape;1836;ge2f3b4ca2b_0_465"/>
          <p:cNvSpPr/>
          <p:nvPr/>
        </p:nvSpPr>
        <p:spPr>
          <a:xfrm>
            <a:off x="3089527" y="2607375"/>
            <a:ext cx="7907730" cy="1002778"/>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1837" name="Google Shape;1837;ge2f3b4ca2b_0_465"/>
          <p:cNvPicPr preferRelativeResize="0"/>
          <p:nvPr/>
        </p:nvPicPr>
        <p:blipFill rotWithShape="1">
          <a:blip r:embed="rId4">
            <a:alphaModFix/>
          </a:blip>
          <a:srcRect b="0" l="0" r="0" t="0"/>
          <a:stretch/>
        </p:blipFill>
        <p:spPr>
          <a:xfrm>
            <a:off x="-495764" y="6283286"/>
            <a:ext cx="1149428" cy="1149427"/>
          </a:xfrm>
          <a:prstGeom prst="rect">
            <a:avLst/>
          </a:prstGeom>
          <a:noFill/>
          <a:ln>
            <a:noFill/>
          </a:ln>
        </p:spPr>
      </p:pic>
      <p:grpSp>
        <p:nvGrpSpPr>
          <p:cNvPr id="1838" name="Google Shape;1838;ge2f3b4ca2b_0_465"/>
          <p:cNvGrpSpPr/>
          <p:nvPr/>
        </p:nvGrpSpPr>
        <p:grpSpPr>
          <a:xfrm>
            <a:off x="-621296" y="2623809"/>
            <a:ext cx="773341" cy="827961"/>
            <a:chOff x="6828052" y="3971381"/>
            <a:chExt cx="3129669" cy="3350714"/>
          </a:xfrm>
        </p:grpSpPr>
        <p:sp>
          <p:nvSpPr>
            <p:cNvPr id="1839" name="Google Shape;1839;ge2f3b4ca2b_0_465"/>
            <p:cNvSpPr/>
            <p:nvPr/>
          </p:nvSpPr>
          <p:spPr>
            <a:xfrm rot="-2693915">
              <a:off x="9881832" y="7251006"/>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0" name="Google Shape;1840;ge2f3b4ca2b_0_465"/>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1" name="Google Shape;1841;ge2f3b4ca2b_0_465"/>
            <p:cNvSpPr/>
            <p:nvPr/>
          </p:nvSpPr>
          <p:spPr>
            <a:xfrm rot="-2693915">
              <a:off x="9882570" y="674901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2" name="Google Shape;1842;ge2f3b4ca2b_0_465"/>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3" name="Google Shape;1843;ge2f3b4ca2b_0_465"/>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4" name="Google Shape;1844;ge2f3b4ca2b_0_465"/>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5" name="Google Shape;1845;ge2f3b4ca2b_0_465"/>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6" name="Google Shape;1846;ge2f3b4ca2b_0_465"/>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7" name="Google Shape;1847;ge2f3b4ca2b_0_465"/>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8" name="Google Shape;1848;ge2f3b4ca2b_0_465"/>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49" name="Google Shape;1849;ge2f3b4ca2b_0_465"/>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0" name="Google Shape;1850;ge2f3b4ca2b_0_465"/>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1" name="Google Shape;1851;ge2f3b4ca2b_0_465"/>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2" name="Google Shape;1852;ge2f3b4ca2b_0_465"/>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3" name="Google Shape;1853;ge2f3b4ca2b_0_465"/>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4" name="Google Shape;1854;ge2f3b4ca2b_0_465"/>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5" name="Google Shape;1855;ge2f3b4ca2b_0_465"/>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6" name="Google Shape;1856;ge2f3b4ca2b_0_465"/>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7" name="Google Shape;1857;ge2f3b4ca2b_0_465"/>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8" name="Google Shape;1858;ge2f3b4ca2b_0_465"/>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59" name="Google Shape;1859;ge2f3b4ca2b_0_465"/>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0" name="Google Shape;1860;ge2f3b4ca2b_0_465"/>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1" name="Google Shape;1861;ge2f3b4ca2b_0_465"/>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2" name="Google Shape;1862;ge2f3b4ca2b_0_465"/>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3" name="Google Shape;1863;ge2f3b4ca2b_0_465"/>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4" name="Google Shape;1864;ge2f3b4ca2b_0_465"/>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5" name="Google Shape;1865;ge2f3b4ca2b_0_465"/>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6" name="Google Shape;1866;ge2f3b4ca2b_0_465"/>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7" name="Google Shape;1867;ge2f3b4ca2b_0_465"/>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8" name="Google Shape;1868;ge2f3b4ca2b_0_465"/>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69" name="Google Shape;1869;ge2f3b4ca2b_0_465"/>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0" name="Google Shape;1870;ge2f3b4ca2b_0_465"/>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1" name="Google Shape;1871;ge2f3b4ca2b_0_465"/>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2" name="Google Shape;1872;ge2f3b4ca2b_0_465"/>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3" name="Google Shape;1873;ge2f3b4ca2b_0_465"/>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4" name="Google Shape;1874;ge2f3b4ca2b_0_465"/>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5" name="Google Shape;1875;ge2f3b4ca2b_0_465"/>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6" name="Google Shape;1876;ge2f3b4ca2b_0_465"/>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7" name="Google Shape;1877;ge2f3b4ca2b_0_465"/>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8" name="Google Shape;1878;ge2f3b4ca2b_0_465"/>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79" name="Google Shape;1879;ge2f3b4ca2b_0_465"/>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0" name="Google Shape;1880;ge2f3b4ca2b_0_465"/>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1" name="Google Shape;1881;ge2f3b4ca2b_0_465"/>
            <p:cNvSpPr/>
            <p:nvPr/>
          </p:nvSpPr>
          <p:spPr>
            <a:xfrm rot="-2693915">
              <a:off x="9121519" y="724988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2" name="Google Shape;1882;ge2f3b4ca2b_0_465"/>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3" name="Google Shape;1883;ge2f3b4ca2b_0_465"/>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4" name="Google Shape;1884;ge2f3b4ca2b_0_465"/>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5" name="Google Shape;1885;ge2f3b4ca2b_0_465"/>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6" name="Google Shape;1886;ge2f3b4ca2b_0_465"/>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7" name="Google Shape;1887;ge2f3b4ca2b_0_465"/>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8" name="Google Shape;1888;ge2f3b4ca2b_0_465"/>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89" name="Google Shape;1889;ge2f3b4ca2b_0_465"/>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0" name="Google Shape;1890;ge2f3b4ca2b_0_465"/>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1" name="Google Shape;1891;ge2f3b4ca2b_0_465"/>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2" name="Google Shape;1892;ge2f3b4ca2b_0_465"/>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3" name="Google Shape;1893;ge2f3b4ca2b_0_465"/>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4" name="Google Shape;1894;ge2f3b4ca2b_0_465"/>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5" name="Google Shape;1895;ge2f3b4ca2b_0_465"/>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6" name="Google Shape;1896;ge2f3b4ca2b_0_465"/>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7" name="Google Shape;1897;ge2f3b4ca2b_0_465"/>
            <p:cNvSpPr/>
            <p:nvPr/>
          </p:nvSpPr>
          <p:spPr>
            <a:xfrm rot="-2693915">
              <a:off x="8868828" y="674750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8" name="Google Shape;1898;ge2f3b4ca2b_0_465"/>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899" name="Google Shape;1899;ge2f3b4ca2b_0_465"/>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0" name="Google Shape;1900;ge2f3b4ca2b_0_465"/>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1" name="Google Shape;1901;ge2f3b4ca2b_0_465"/>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2" name="Google Shape;1902;ge2f3b4ca2b_0_465"/>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3" name="Google Shape;1903;ge2f3b4ca2b_0_465"/>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4" name="Google Shape;1904;ge2f3b4ca2b_0_465"/>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5" name="Google Shape;1905;ge2f3b4ca2b_0_465"/>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6" name="Google Shape;1906;ge2f3b4ca2b_0_465"/>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7" name="Google Shape;1907;ge2f3b4ca2b_0_465"/>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8" name="Google Shape;1908;ge2f3b4ca2b_0_465"/>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09" name="Google Shape;1909;ge2f3b4ca2b_0_465"/>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0" name="Google Shape;1910;ge2f3b4ca2b_0_465"/>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1" name="Google Shape;1911;ge2f3b4ca2b_0_465"/>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2" name="Google Shape;1912;ge2f3b4ca2b_0_465"/>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3" name="Google Shape;1913;ge2f3b4ca2b_0_465"/>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4" name="Google Shape;1914;ge2f3b4ca2b_0_465"/>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5" name="Google Shape;1915;ge2f3b4ca2b_0_465"/>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6" name="Google Shape;1916;ge2f3b4ca2b_0_465"/>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7" name="Google Shape;1917;ge2f3b4ca2b_0_465"/>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8" name="Google Shape;1918;ge2f3b4ca2b_0_465"/>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19" name="Google Shape;1919;ge2f3b4ca2b_0_465"/>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0" name="Google Shape;1920;ge2f3b4ca2b_0_465"/>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1" name="Google Shape;1921;ge2f3b4ca2b_0_465"/>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2" name="Google Shape;1922;ge2f3b4ca2b_0_465"/>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3" name="Google Shape;1923;ge2f3b4ca2b_0_465"/>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4" name="Google Shape;1924;ge2f3b4ca2b_0_465"/>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5" name="Google Shape;1925;ge2f3b4ca2b_0_465"/>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6" name="Google Shape;1926;ge2f3b4ca2b_0_465"/>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7" name="Google Shape;1927;ge2f3b4ca2b_0_465"/>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8" name="Google Shape;1928;ge2f3b4ca2b_0_465"/>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29" name="Google Shape;1929;ge2f3b4ca2b_0_465"/>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0" name="Google Shape;1930;ge2f3b4ca2b_0_465"/>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1" name="Google Shape;1931;ge2f3b4ca2b_0_465"/>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2" name="Google Shape;1932;ge2f3b4ca2b_0_465"/>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3" name="Google Shape;1933;ge2f3b4ca2b_0_465"/>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4" name="Google Shape;1934;ge2f3b4ca2b_0_465"/>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5" name="Google Shape;1935;ge2f3b4ca2b_0_465"/>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6" name="Google Shape;1936;ge2f3b4ca2b_0_465"/>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7" name="Google Shape;1937;ge2f3b4ca2b_0_465"/>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8" name="Google Shape;1938;ge2f3b4ca2b_0_465"/>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39" name="Google Shape;1939;ge2f3b4ca2b_0_465"/>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0" name="Google Shape;1940;ge2f3b4ca2b_0_465"/>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1" name="Google Shape;1941;ge2f3b4ca2b_0_465"/>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2" name="Google Shape;1942;ge2f3b4ca2b_0_465"/>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3" name="Google Shape;1943;ge2f3b4ca2b_0_465"/>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4" name="Google Shape;1944;ge2f3b4ca2b_0_465"/>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5" name="Google Shape;1945;ge2f3b4ca2b_0_465"/>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6" name="Google Shape;1946;ge2f3b4ca2b_0_465"/>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7" name="Google Shape;1947;ge2f3b4ca2b_0_465"/>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8" name="Google Shape;1948;ge2f3b4ca2b_0_465"/>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49" name="Google Shape;1949;ge2f3b4ca2b_0_465"/>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0" name="Google Shape;1950;ge2f3b4ca2b_0_465"/>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1" name="Google Shape;1951;ge2f3b4ca2b_0_465"/>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2" name="Google Shape;1952;ge2f3b4ca2b_0_465"/>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3" name="Google Shape;1953;ge2f3b4ca2b_0_465"/>
            <p:cNvSpPr/>
            <p:nvPr/>
          </p:nvSpPr>
          <p:spPr>
            <a:xfrm rot="-2693915">
              <a:off x="7854958" y="674603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4" name="Google Shape;1954;ge2f3b4ca2b_0_465"/>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5" name="Google Shape;1955;ge2f3b4ca2b_0_465"/>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6" name="Google Shape;1956;ge2f3b4ca2b_0_465"/>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7" name="Google Shape;1957;ge2f3b4ca2b_0_465"/>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8" name="Google Shape;1958;ge2f3b4ca2b_0_465"/>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59" name="Google Shape;1959;ge2f3b4ca2b_0_465"/>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0" name="Google Shape;1960;ge2f3b4ca2b_0_465"/>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1" name="Google Shape;1961;ge2f3b4ca2b_0_465"/>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2" name="Google Shape;1962;ge2f3b4ca2b_0_465"/>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3" name="Google Shape;1963;ge2f3b4ca2b_0_465"/>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4" name="Google Shape;1964;ge2f3b4ca2b_0_465"/>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5" name="Google Shape;1965;ge2f3b4ca2b_0_465"/>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6" name="Google Shape;1966;ge2f3b4ca2b_0_465"/>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7" name="Google Shape;1967;ge2f3b4ca2b_0_465"/>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8" name="Google Shape;1968;ge2f3b4ca2b_0_465"/>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69" name="Google Shape;1969;ge2f3b4ca2b_0_465"/>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0" name="Google Shape;1970;ge2f3b4ca2b_0_465"/>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1" name="Google Shape;1971;ge2f3b4ca2b_0_465"/>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2" name="Google Shape;1972;ge2f3b4ca2b_0_465"/>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3" name="Google Shape;1973;ge2f3b4ca2b_0_465"/>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4" name="Google Shape;1974;ge2f3b4ca2b_0_465"/>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5" name="Google Shape;1975;ge2f3b4ca2b_0_465"/>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6" name="Google Shape;1976;ge2f3b4ca2b_0_465"/>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7" name="Google Shape;1977;ge2f3b4ca2b_0_465"/>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8" name="Google Shape;1978;ge2f3b4ca2b_0_465"/>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79" name="Google Shape;1979;ge2f3b4ca2b_0_465"/>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0" name="Google Shape;1980;ge2f3b4ca2b_0_465"/>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1" name="Google Shape;1981;ge2f3b4ca2b_0_465"/>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2" name="Google Shape;1982;ge2f3b4ca2b_0_465"/>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3" name="Google Shape;1983;ge2f3b4ca2b_0_465"/>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4" name="Google Shape;1984;ge2f3b4ca2b_0_465"/>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5" name="Google Shape;1985;ge2f3b4ca2b_0_465"/>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6" name="Google Shape;1986;ge2f3b4ca2b_0_465"/>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7" name="Google Shape;1987;ge2f3b4ca2b_0_465"/>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8" name="Google Shape;1988;ge2f3b4ca2b_0_465"/>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89" name="Google Shape;1989;ge2f3b4ca2b_0_465"/>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0" name="Google Shape;1990;ge2f3b4ca2b_0_465"/>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1" name="Google Shape;1991;ge2f3b4ca2b_0_465"/>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2" name="Google Shape;1992;ge2f3b4ca2b_0_465"/>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3" name="Google Shape;1993;ge2f3b4ca2b_0_465"/>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4" name="Google Shape;1994;ge2f3b4ca2b_0_465"/>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5" name="Google Shape;1995;ge2f3b4ca2b_0_465"/>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6" name="Google Shape;1996;ge2f3b4ca2b_0_465"/>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7" name="Google Shape;1997;ge2f3b4ca2b_0_465"/>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8" name="Google Shape;1998;ge2f3b4ca2b_0_465"/>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999" name="Google Shape;1999;ge2f3b4ca2b_0_465"/>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0" name="Google Shape;2000;ge2f3b4ca2b_0_465"/>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1" name="Google Shape;2001;ge2f3b4ca2b_0_465"/>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2" name="Google Shape;2002;ge2f3b4ca2b_0_465"/>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3" name="Google Shape;2003;ge2f3b4ca2b_0_465"/>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4" name="Google Shape;2004;ge2f3b4ca2b_0_465"/>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5" name="Google Shape;2005;ge2f3b4ca2b_0_465"/>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6" name="Google Shape;2006;ge2f3b4ca2b_0_465"/>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7" name="Google Shape;2007;ge2f3b4ca2b_0_465"/>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8" name="Google Shape;2008;ge2f3b4ca2b_0_465"/>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09" name="Google Shape;2009;ge2f3b4ca2b_0_465"/>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0" name="Google Shape;2010;ge2f3b4ca2b_0_465"/>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1" name="Google Shape;2011;ge2f3b4ca2b_0_465"/>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2" name="Google Shape;2012;ge2f3b4ca2b_0_465"/>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3" name="Google Shape;2013;ge2f3b4ca2b_0_465"/>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4" name="Google Shape;2014;ge2f3b4ca2b_0_465"/>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5" name="Google Shape;2015;ge2f3b4ca2b_0_465"/>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6" name="Google Shape;2016;ge2f3b4ca2b_0_465"/>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7" name="Google Shape;2017;ge2f3b4ca2b_0_465"/>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8" name="Google Shape;2018;ge2f3b4ca2b_0_465"/>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19" name="Google Shape;2019;ge2f3b4ca2b_0_465"/>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20" name="Google Shape;2020;ge2f3b4ca2b_0_465"/>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grpSp>
      <p:pic>
        <p:nvPicPr>
          <p:cNvPr id="2021" name="Google Shape;2021;ge2f3b4ca2b_0_465"/>
          <p:cNvPicPr preferRelativeResize="0"/>
          <p:nvPr/>
        </p:nvPicPr>
        <p:blipFill rotWithShape="1">
          <a:blip r:embed="rId5">
            <a:alphaModFix/>
          </a:blip>
          <a:srcRect b="0" l="0" r="0" t="0"/>
          <a:stretch/>
        </p:blipFill>
        <p:spPr>
          <a:xfrm>
            <a:off x="-291380" y="-299240"/>
            <a:ext cx="847725" cy="847725"/>
          </a:xfrm>
          <a:prstGeom prst="rect">
            <a:avLst/>
          </a:prstGeom>
          <a:noFill/>
          <a:ln>
            <a:noFill/>
          </a:ln>
        </p:spPr>
      </p:pic>
      <p:cxnSp>
        <p:nvCxnSpPr>
          <p:cNvPr id="2022" name="Google Shape;2022;ge2f3b4ca2b_0_465"/>
          <p:cNvCxnSpPr/>
          <p:nvPr/>
        </p:nvCxnSpPr>
        <p:spPr>
          <a:xfrm>
            <a:off x="767259" y="2197410"/>
            <a:ext cx="0" cy="3184200"/>
          </a:xfrm>
          <a:prstGeom prst="straightConnector1">
            <a:avLst/>
          </a:prstGeom>
          <a:noFill/>
          <a:ln cap="flat" cmpd="sng" w="38100">
            <a:solidFill>
              <a:srgbClr val="D91E48"/>
            </a:solidFill>
            <a:prstDash val="solid"/>
            <a:miter lim="800000"/>
            <a:headEnd len="sm" w="sm" type="none"/>
            <a:tailEnd len="sm" w="sm" type="none"/>
          </a:ln>
        </p:spPr>
      </p:cxnSp>
      <p:sp>
        <p:nvSpPr>
          <p:cNvPr id="2023" name="Google Shape;2023;ge2f3b4ca2b_0_465"/>
          <p:cNvSpPr txBox="1"/>
          <p:nvPr/>
        </p:nvSpPr>
        <p:spPr>
          <a:xfrm>
            <a:off x="209551" y="2291100"/>
            <a:ext cx="10546800" cy="443700"/>
          </a:xfrm>
          <a:prstGeom prst="rect">
            <a:avLst/>
          </a:prstGeom>
          <a:noFill/>
          <a:ln>
            <a:noFill/>
          </a:ln>
        </p:spPr>
        <p:txBody>
          <a:bodyPr anchorCtr="0" anchor="t" bIns="0" lIns="0" spcFirstLastPara="1" rIns="0" wrap="square" tIns="12700">
            <a:spAutoFit/>
          </a:bodyPr>
          <a:lstStyle/>
          <a:p>
            <a:pPr indent="0" lvl="0" marL="0" marR="5080" rtl="0" algn="ctr">
              <a:lnSpc>
                <a:spcPct val="150000"/>
              </a:lnSpc>
              <a:spcBef>
                <a:spcPts val="0"/>
              </a:spcBef>
              <a:spcAft>
                <a:spcPts val="0"/>
              </a:spcAft>
              <a:buClr>
                <a:srgbClr val="000000"/>
              </a:buClr>
              <a:buSzPts val="2800"/>
              <a:buFont typeface="Arial"/>
              <a:buNone/>
            </a:pPr>
            <a:r>
              <a:rPr b="1" lang="en-US" sz="2800">
                <a:solidFill>
                  <a:schemeClr val="lt1"/>
                </a:solidFill>
                <a:latin typeface="Source Sans Pro"/>
                <a:ea typeface="Source Sans Pro"/>
                <a:cs typeface="Source Sans Pro"/>
                <a:sym typeface="Source Sans Pro"/>
              </a:rPr>
              <a:t>XÂY DỰNG WEBSITE THEO DÕI VÀ ĐÁNH GIÁ HÀNG HÓA</a:t>
            </a:r>
            <a:endParaRPr b="1" i="0" sz="1100" u="none" cap="none" strike="noStrike">
              <a:solidFill>
                <a:srgbClr val="000000"/>
              </a:solidFill>
              <a:latin typeface="Source Sans Pro"/>
              <a:ea typeface="Source Sans Pro"/>
              <a:cs typeface="Source Sans Pro"/>
              <a:sym typeface="Source Sans Pro"/>
            </a:endParaRPr>
          </a:p>
        </p:txBody>
      </p:sp>
      <p:pic>
        <p:nvPicPr>
          <p:cNvPr id="2024" name="Google Shape;2024;ge2f3b4ca2b_0_465"/>
          <p:cNvPicPr preferRelativeResize="0"/>
          <p:nvPr/>
        </p:nvPicPr>
        <p:blipFill rotWithShape="1">
          <a:blip r:embed="rId6">
            <a:alphaModFix amt="50000"/>
          </a:blip>
          <a:srcRect b="0" l="0" r="0" t="0"/>
          <a:stretch/>
        </p:blipFill>
        <p:spPr>
          <a:xfrm>
            <a:off x="1052109" y="147881"/>
            <a:ext cx="3197032" cy="1922853"/>
          </a:xfrm>
          <a:prstGeom prst="rect">
            <a:avLst/>
          </a:prstGeom>
          <a:noFill/>
          <a:ln>
            <a:noFill/>
          </a:ln>
        </p:spPr>
      </p:pic>
      <p:sp>
        <p:nvSpPr>
          <p:cNvPr id="2025" name="Google Shape;2025;ge2f3b4ca2b_0_465"/>
          <p:cNvSpPr/>
          <p:nvPr/>
        </p:nvSpPr>
        <p:spPr>
          <a:xfrm>
            <a:off x="11638249" y="-2725"/>
            <a:ext cx="553800" cy="68607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6" name="Google Shape;2026;ge2f3b4ca2b_0_465"/>
          <p:cNvSpPr/>
          <p:nvPr/>
        </p:nvSpPr>
        <p:spPr>
          <a:xfrm>
            <a:off x="3716088" y="3089025"/>
            <a:ext cx="6654600" cy="369300"/>
          </a:xfrm>
          <a:prstGeom prst="rect">
            <a:avLst/>
          </a:prstGeom>
          <a:noFill/>
          <a:ln>
            <a:noFill/>
          </a:ln>
        </p:spPr>
        <p:txBody>
          <a:bodyPr anchorCtr="0" anchor="t" bIns="45700" lIns="91425" spcFirstLastPara="1" rIns="91425" wrap="square" tIns="45700">
            <a:noAutofit/>
          </a:bodyPr>
          <a:lstStyle/>
          <a:p>
            <a:pPr indent="0" lvl="0" marL="0" marR="6985" rtl="0" algn="ctr">
              <a:lnSpc>
                <a:spcPct val="100000"/>
              </a:lnSpc>
              <a:spcBef>
                <a:spcPts val="0"/>
              </a:spcBef>
              <a:spcAft>
                <a:spcPts val="0"/>
              </a:spcAft>
              <a:buClr>
                <a:srgbClr val="000000"/>
              </a:buClr>
              <a:buSzPts val="1800"/>
              <a:buFont typeface="Arial"/>
              <a:buNone/>
            </a:pPr>
            <a:r>
              <a:rPr b="1" i="1" lang="en-US" sz="1800">
                <a:solidFill>
                  <a:schemeClr val="lt1"/>
                </a:solidFill>
                <a:latin typeface="Source Sans Pro"/>
                <a:ea typeface="Source Sans Pro"/>
                <a:cs typeface="Source Sans Pro"/>
                <a:sym typeface="Source Sans Pro"/>
              </a:rPr>
              <a:t>Phát triển ứng dụng theo dõi giá bán và đánh giá hàng hóa online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ge2f3b58450_0_4"/>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33" name="Google Shape;2033;ge2f3b58450_0_4"/>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QUY TRÌNH ỨNG DỤNG</a:t>
            </a:r>
            <a:endParaRPr/>
          </a:p>
        </p:txBody>
      </p:sp>
      <p:sp>
        <p:nvSpPr>
          <p:cNvPr id="2034" name="Google Shape;2034;ge2f3b58450_0_4"/>
          <p:cNvSpPr txBox="1"/>
          <p:nvPr/>
        </p:nvSpPr>
        <p:spPr>
          <a:xfrm>
            <a:off x="6024308" y="49715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2035" name="Google Shape;2035;ge2f3b58450_0_4"/>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26</a:t>
            </a:r>
            <a:endParaRPr/>
          </a:p>
        </p:txBody>
      </p:sp>
      <p:pic>
        <p:nvPicPr>
          <p:cNvPr id="2036" name="Google Shape;2036;ge2f3b58450_0_4"/>
          <p:cNvPicPr preferRelativeResize="0"/>
          <p:nvPr/>
        </p:nvPicPr>
        <p:blipFill>
          <a:blip r:embed="rId3">
            <a:alphaModFix/>
          </a:blip>
          <a:stretch>
            <a:fillRect/>
          </a:stretch>
        </p:blipFill>
        <p:spPr>
          <a:xfrm>
            <a:off x="6541450" y="708550"/>
            <a:ext cx="3785100" cy="5643349"/>
          </a:xfrm>
          <a:prstGeom prst="rect">
            <a:avLst/>
          </a:prstGeom>
          <a:noFill/>
          <a:ln>
            <a:noFill/>
          </a:ln>
        </p:spPr>
      </p:pic>
      <p:pic>
        <p:nvPicPr>
          <p:cNvPr id="2037" name="Google Shape;2037;ge2f3b58450_0_4"/>
          <p:cNvPicPr preferRelativeResize="0"/>
          <p:nvPr/>
        </p:nvPicPr>
        <p:blipFill>
          <a:blip r:embed="rId4">
            <a:alphaModFix/>
          </a:blip>
          <a:stretch>
            <a:fillRect/>
          </a:stretch>
        </p:blipFill>
        <p:spPr>
          <a:xfrm>
            <a:off x="86525" y="943550"/>
            <a:ext cx="11513772" cy="5173350"/>
          </a:xfrm>
          <a:prstGeom prst="rect">
            <a:avLst/>
          </a:prstGeom>
          <a:noFill/>
          <a:ln>
            <a:noFill/>
          </a:ln>
        </p:spPr>
      </p:pic>
      <p:pic>
        <p:nvPicPr>
          <p:cNvPr id="2038" name="Google Shape;2038;ge2f3b58450_0_4"/>
          <p:cNvPicPr preferRelativeResize="0"/>
          <p:nvPr/>
        </p:nvPicPr>
        <p:blipFill>
          <a:blip r:embed="rId5">
            <a:alphaModFix/>
          </a:blip>
          <a:stretch>
            <a:fillRect/>
          </a:stretch>
        </p:blipFill>
        <p:spPr>
          <a:xfrm>
            <a:off x="365825" y="928250"/>
            <a:ext cx="10637440" cy="5643349"/>
          </a:xfrm>
          <a:prstGeom prst="rect">
            <a:avLst/>
          </a:prstGeom>
          <a:noFill/>
          <a:ln>
            <a:noFill/>
          </a:ln>
        </p:spPr>
      </p:pic>
      <p:pic>
        <p:nvPicPr>
          <p:cNvPr id="2039" name="Google Shape;2039;ge2f3b58450_0_4"/>
          <p:cNvPicPr preferRelativeResize="0"/>
          <p:nvPr/>
        </p:nvPicPr>
        <p:blipFill>
          <a:blip r:embed="rId6">
            <a:alphaModFix/>
          </a:blip>
          <a:stretch>
            <a:fillRect/>
          </a:stretch>
        </p:blipFill>
        <p:spPr>
          <a:xfrm>
            <a:off x="1065375" y="1013588"/>
            <a:ext cx="9084121" cy="5472675"/>
          </a:xfrm>
          <a:prstGeom prst="rect">
            <a:avLst/>
          </a:prstGeom>
          <a:noFill/>
          <a:ln>
            <a:noFill/>
          </a:ln>
        </p:spPr>
      </p:pic>
      <p:pic>
        <p:nvPicPr>
          <p:cNvPr id="2040" name="Google Shape;2040;ge2f3b58450_0_4"/>
          <p:cNvPicPr preferRelativeResize="0"/>
          <p:nvPr/>
        </p:nvPicPr>
        <p:blipFill>
          <a:blip r:embed="rId7">
            <a:alphaModFix/>
          </a:blip>
          <a:stretch>
            <a:fillRect/>
          </a:stretch>
        </p:blipFill>
        <p:spPr>
          <a:xfrm>
            <a:off x="1129600" y="1013600"/>
            <a:ext cx="9109899" cy="547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20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37"/>
                                        </p:tgtEl>
                                        <p:attrNameLst>
                                          <p:attrName>style.visibility</p:attrName>
                                        </p:attrNameLst>
                                      </p:cBhvr>
                                      <p:to>
                                        <p:strVal val="visible"/>
                                      </p:to>
                                    </p:set>
                                    <p:anim calcmode="lin" valueType="num">
                                      <p:cBhvr additive="base">
                                        <p:cTn dur="600"/>
                                        <p:tgtEl>
                                          <p:spTgt spid="20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037"/>
                                        </p:tgtEl>
                                        <p:attrNameLst>
                                          <p:attrName>ppt_x</p:attrName>
                                        </p:attrNameLst>
                                      </p:cBhvr>
                                      <p:tavLst>
                                        <p:tav fmla="" tm="0">
                                          <p:val>
                                            <p:strVal val="#ppt_x"/>
                                          </p:val>
                                        </p:tav>
                                        <p:tav fmla="" tm="100000">
                                          <p:val>
                                            <p:strVal val="#ppt_x+1"/>
                                          </p:val>
                                        </p:tav>
                                      </p:tavLst>
                                    </p:anim>
                                    <p:set>
                                      <p:cBhvr>
                                        <p:cTn dur="1" fill="hold">
                                          <p:stCondLst>
                                            <p:cond delay="500"/>
                                          </p:stCondLst>
                                        </p:cTn>
                                        <p:tgtEl>
                                          <p:spTgt spid="20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38"/>
                                        </p:tgtEl>
                                        <p:attrNameLst>
                                          <p:attrName>style.visibility</p:attrName>
                                        </p:attrNameLst>
                                      </p:cBhvr>
                                      <p:to>
                                        <p:strVal val="visible"/>
                                      </p:to>
                                    </p:set>
                                    <p:anim calcmode="lin" valueType="num">
                                      <p:cBhvr additive="base">
                                        <p:cTn dur="500"/>
                                        <p:tgtEl>
                                          <p:spTgt spid="20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038"/>
                                        </p:tgtEl>
                                        <p:attrNameLst>
                                          <p:attrName>ppt_x</p:attrName>
                                        </p:attrNameLst>
                                      </p:cBhvr>
                                      <p:tavLst>
                                        <p:tav fmla="" tm="0">
                                          <p:val>
                                            <p:strVal val="#ppt_x"/>
                                          </p:val>
                                        </p:tav>
                                        <p:tav fmla="" tm="100000">
                                          <p:val>
                                            <p:strVal val="#ppt_x+1"/>
                                          </p:val>
                                        </p:tav>
                                      </p:tavLst>
                                    </p:anim>
                                    <p:set>
                                      <p:cBhvr>
                                        <p:cTn dur="1" fill="hold">
                                          <p:stCondLst>
                                            <p:cond delay="500"/>
                                          </p:stCondLst>
                                        </p:cTn>
                                        <p:tgtEl>
                                          <p:spTgt spid="20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39"/>
                                        </p:tgtEl>
                                        <p:attrNameLst>
                                          <p:attrName>style.visibility</p:attrName>
                                        </p:attrNameLst>
                                      </p:cBhvr>
                                      <p:to>
                                        <p:strVal val="visible"/>
                                      </p:to>
                                    </p:set>
                                    <p:anim calcmode="lin" valueType="num">
                                      <p:cBhvr additive="base">
                                        <p:cTn dur="500"/>
                                        <p:tgtEl>
                                          <p:spTgt spid="20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039"/>
                                        </p:tgtEl>
                                        <p:attrNameLst>
                                          <p:attrName>ppt_x</p:attrName>
                                        </p:attrNameLst>
                                      </p:cBhvr>
                                      <p:tavLst>
                                        <p:tav fmla="" tm="0">
                                          <p:val>
                                            <p:strVal val="#ppt_x"/>
                                          </p:val>
                                        </p:tav>
                                        <p:tav fmla="" tm="100000">
                                          <p:val>
                                            <p:strVal val="#ppt_x+1"/>
                                          </p:val>
                                        </p:tav>
                                      </p:tavLst>
                                    </p:anim>
                                    <p:set>
                                      <p:cBhvr>
                                        <p:cTn dur="1" fill="hold">
                                          <p:stCondLst>
                                            <p:cond delay="500"/>
                                          </p:stCondLst>
                                        </p:cTn>
                                        <p:tgtEl>
                                          <p:spTgt spid="20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0"/>
                                        </p:tgtEl>
                                        <p:attrNameLst>
                                          <p:attrName>style.visibility</p:attrName>
                                        </p:attrNameLst>
                                      </p:cBhvr>
                                      <p:to>
                                        <p:strVal val="visible"/>
                                      </p:to>
                                    </p:set>
                                    <p:anim calcmode="lin" valueType="num">
                                      <p:cBhvr additive="base">
                                        <p:cTn dur="600"/>
                                        <p:tgtEl>
                                          <p:spTgt spid="20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040"/>
                                        </p:tgtEl>
                                        <p:attrNameLst>
                                          <p:attrName>ppt_x</p:attrName>
                                        </p:attrNameLst>
                                      </p:cBhvr>
                                      <p:tavLst>
                                        <p:tav fmla="" tm="0">
                                          <p:val>
                                            <p:strVal val="#ppt_x"/>
                                          </p:val>
                                        </p:tav>
                                        <p:tav fmla="" tm="100000">
                                          <p:val>
                                            <p:strVal val="#ppt_x+1"/>
                                          </p:val>
                                        </p:tav>
                                      </p:tavLst>
                                    </p:anim>
                                    <p:set>
                                      <p:cBhvr>
                                        <p:cTn dur="1" fill="hold">
                                          <p:stCondLst>
                                            <p:cond delay="500"/>
                                          </p:stCondLst>
                                        </p:cTn>
                                        <p:tgtEl>
                                          <p:spTgt spid="20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ge2f3b58450_0_28"/>
          <p:cNvSpPr/>
          <p:nvPr/>
        </p:nvSpPr>
        <p:spPr>
          <a:xfrm>
            <a:off x="983275" y="4735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47" name="Google Shape;2047;ge2f3b58450_0_28"/>
          <p:cNvSpPr/>
          <p:nvPr/>
        </p:nvSpPr>
        <p:spPr>
          <a:xfrm>
            <a:off x="0" y="304775"/>
            <a:ext cx="60243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THIẾT KẾ PHẦN MỀM</a:t>
            </a:r>
            <a:endParaRPr/>
          </a:p>
        </p:txBody>
      </p:sp>
      <p:sp>
        <p:nvSpPr>
          <p:cNvPr id="2048" name="Google Shape;2048;ge2f3b58450_0_28"/>
          <p:cNvSpPr txBox="1"/>
          <p:nvPr/>
        </p:nvSpPr>
        <p:spPr>
          <a:xfrm>
            <a:off x="6024283" y="494000"/>
            <a:ext cx="200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2049" name="Google Shape;2049;ge2f3b58450_0_28"/>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26</a:t>
            </a:r>
            <a:endParaRPr/>
          </a:p>
        </p:txBody>
      </p:sp>
      <p:pic>
        <p:nvPicPr>
          <p:cNvPr id="2050" name="Google Shape;2050;ge2f3b58450_0_28"/>
          <p:cNvPicPr preferRelativeResize="0"/>
          <p:nvPr/>
        </p:nvPicPr>
        <p:blipFill>
          <a:blip r:embed="rId3">
            <a:alphaModFix/>
          </a:blip>
          <a:stretch>
            <a:fillRect/>
          </a:stretch>
        </p:blipFill>
        <p:spPr>
          <a:xfrm>
            <a:off x="365825" y="1795200"/>
            <a:ext cx="8785016" cy="4342175"/>
          </a:xfrm>
          <a:prstGeom prst="rect">
            <a:avLst/>
          </a:prstGeom>
          <a:noFill/>
          <a:ln>
            <a:noFill/>
          </a:ln>
        </p:spPr>
      </p:pic>
      <p:pic>
        <p:nvPicPr>
          <p:cNvPr id="2051" name="Google Shape;2051;ge2f3b58450_0_28"/>
          <p:cNvPicPr preferRelativeResize="0"/>
          <p:nvPr/>
        </p:nvPicPr>
        <p:blipFill>
          <a:blip r:embed="rId4">
            <a:alphaModFix/>
          </a:blip>
          <a:stretch>
            <a:fillRect/>
          </a:stretch>
        </p:blipFill>
        <p:spPr>
          <a:xfrm>
            <a:off x="1101883" y="2238350"/>
            <a:ext cx="8978000" cy="3234025"/>
          </a:xfrm>
          <a:prstGeom prst="rect">
            <a:avLst/>
          </a:prstGeom>
          <a:noFill/>
          <a:ln>
            <a:noFill/>
          </a:ln>
        </p:spPr>
      </p:pic>
      <p:pic>
        <p:nvPicPr>
          <p:cNvPr id="2052" name="Google Shape;2052;ge2f3b58450_0_28"/>
          <p:cNvPicPr preferRelativeResize="0"/>
          <p:nvPr/>
        </p:nvPicPr>
        <p:blipFill>
          <a:blip r:embed="rId5">
            <a:alphaModFix/>
          </a:blip>
          <a:stretch>
            <a:fillRect/>
          </a:stretch>
        </p:blipFill>
        <p:spPr>
          <a:xfrm>
            <a:off x="4113287" y="1928550"/>
            <a:ext cx="7156225" cy="4342175"/>
          </a:xfrm>
          <a:prstGeom prst="rect">
            <a:avLst/>
          </a:prstGeom>
          <a:noFill/>
          <a:ln>
            <a:noFill/>
          </a:ln>
        </p:spPr>
      </p:pic>
      <p:sp>
        <p:nvSpPr>
          <p:cNvPr id="2053" name="Google Shape;2053;ge2f3b58450_0_28"/>
          <p:cNvSpPr txBox="1"/>
          <p:nvPr/>
        </p:nvSpPr>
        <p:spPr>
          <a:xfrm>
            <a:off x="983275" y="1395000"/>
            <a:ext cx="239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solidFill>
                  <a:srgbClr val="0F7490"/>
                </a:solidFill>
                <a:latin typeface="Source Sans Pro"/>
                <a:ea typeface="Source Sans Pro"/>
                <a:cs typeface="Source Sans Pro"/>
                <a:sym typeface="Source Sans Pro"/>
              </a:rPr>
              <a:t>Ngăn xếp MERN</a:t>
            </a:r>
            <a:endParaRPr sz="2000"/>
          </a:p>
        </p:txBody>
      </p:sp>
      <p:sp>
        <p:nvSpPr>
          <p:cNvPr id="2054" name="Google Shape;2054;ge2f3b58450_0_28"/>
          <p:cNvSpPr txBox="1"/>
          <p:nvPr/>
        </p:nvSpPr>
        <p:spPr>
          <a:xfrm>
            <a:off x="3493875" y="1394988"/>
            <a:ext cx="239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solidFill>
                  <a:srgbClr val="0F7490"/>
                </a:solidFill>
                <a:latin typeface="Source Sans Pro"/>
                <a:ea typeface="Source Sans Pro"/>
                <a:cs typeface="Source Sans Pro"/>
                <a:sym typeface="Source Sans Pro"/>
              </a:rPr>
              <a:t>Cấu trúc back-end</a:t>
            </a:r>
            <a:endParaRPr sz="2000"/>
          </a:p>
        </p:txBody>
      </p:sp>
      <p:sp>
        <p:nvSpPr>
          <p:cNvPr id="2055" name="Google Shape;2055;ge2f3b58450_0_28"/>
          <p:cNvSpPr txBox="1"/>
          <p:nvPr/>
        </p:nvSpPr>
        <p:spPr>
          <a:xfrm>
            <a:off x="6311200" y="1395000"/>
            <a:ext cx="239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solidFill>
                  <a:srgbClr val="0F7490"/>
                </a:solidFill>
                <a:latin typeface="Source Sans Pro"/>
                <a:ea typeface="Source Sans Pro"/>
                <a:cs typeface="Source Sans Pro"/>
                <a:sym typeface="Source Sans Pro"/>
              </a:rPr>
              <a:t>Cấu trúc front-end</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gtEl>
                                        <p:attrNameLst>
                                          <p:attrName>style.visibility</p:attrName>
                                        </p:attrNameLst>
                                      </p:cBhvr>
                                      <p:to>
                                        <p:strVal val="visible"/>
                                      </p:to>
                                    </p:set>
                                    <p:animEffect filter="fade" transition="in">
                                      <p:cBhvr>
                                        <p:cTn dur="500"/>
                                        <p:tgtEl>
                                          <p:spTgt spid="2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50"/>
                                        </p:tgtEl>
                                        <p:attrNameLst>
                                          <p:attrName>style.visibility</p:attrName>
                                        </p:attrNameLst>
                                      </p:cBhvr>
                                      <p:to>
                                        <p:strVal val="visible"/>
                                      </p:to>
                                    </p:set>
                                    <p:anim calcmode="lin" valueType="num">
                                      <p:cBhvr additive="base">
                                        <p:cTn dur="500"/>
                                        <p:tgtEl>
                                          <p:spTgt spid="20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050"/>
                                        </p:tgtEl>
                                        <p:attrNameLst>
                                          <p:attrName>ppt_x</p:attrName>
                                        </p:attrNameLst>
                                      </p:cBhvr>
                                      <p:tavLst>
                                        <p:tav fmla="" tm="0">
                                          <p:val>
                                            <p:strVal val="#ppt_x"/>
                                          </p:val>
                                        </p:tav>
                                        <p:tav fmla="" tm="100000">
                                          <p:val>
                                            <p:strVal val="#ppt_x+1"/>
                                          </p:val>
                                        </p:tav>
                                      </p:tavLst>
                                    </p:anim>
                                    <p:set>
                                      <p:cBhvr>
                                        <p:cTn dur="1" fill="hold">
                                          <p:stCondLst>
                                            <p:cond delay="500"/>
                                          </p:stCondLst>
                                        </p:cTn>
                                        <p:tgtEl>
                                          <p:spTgt spid="20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500"/>
                                        <p:tgtEl>
                                          <p:spTgt spid="2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51"/>
                                        </p:tgtEl>
                                        <p:attrNameLst>
                                          <p:attrName>style.visibility</p:attrName>
                                        </p:attrNameLst>
                                      </p:cBhvr>
                                      <p:to>
                                        <p:strVal val="visible"/>
                                      </p:to>
                                    </p:set>
                                    <p:anim calcmode="lin" valueType="num">
                                      <p:cBhvr additive="base">
                                        <p:cTn dur="600"/>
                                        <p:tgtEl>
                                          <p:spTgt spid="20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2051"/>
                                        </p:tgtEl>
                                        <p:attrNameLst>
                                          <p:attrName>ppt_x</p:attrName>
                                        </p:attrNameLst>
                                      </p:cBhvr>
                                      <p:tavLst>
                                        <p:tav fmla="" tm="0">
                                          <p:val>
                                            <p:strVal val="#ppt_x"/>
                                          </p:val>
                                        </p:tav>
                                        <p:tav fmla="" tm="100000">
                                          <p:val>
                                            <p:strVal val="#ppt_x-1"/>
                                          </p:val>
                                        </p:tav>
                                      </p:tavLst>
                                    </p:anim>
                                    <p:set>
                                      <p:cBhvr>
                                        <p:cTn dur="1" fill="hold">
                                          <p:stCondLst>
                                            <p:cond delay="500"/>
                                          </p:stCondLst>
                                        </p:cTn>
                                        <p:tgtEl>
                                          <p:spTgt spid="20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500"/>
                                        <p:tgtEl>
                                          <p:spTgt spid="2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52"/>
                                        </p:tgtEl>
                                        <p:attrNameLst>
                                          <p:attrName>style.visibility</p:attrName>
                                        </p:attrNameLst>
                                      </p:cBhvr>
                                      <p:to>
                                        <p:strVal val="visible"/>
                                      </p:to>
                                    </p:set>
                                    <p:anim calcmode="lin" valueType="num">
                                      <p:cBhvr additive="base">
                                        <p:cTn dur="500"/>
                                        <p:tgtEl>
                                          <p:spTgt spid="20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052"/>
                                        </p:tgtEl>
                                        <p:attrNameLst>
                                          <p:attrName>ppt_x</p:attrName>
                                        </p:attrNameLst>
                                      </p:cBhvr>
                                      <p:tavLst>
                                        <p:tav fmla="" tm="0">
                                          <p:val>
                                            <p:strVal val="#ppt_x"/>
                                          </p:val>
                                        </p:tav>
                                        <p:tav fmla="" tm="100000">
                                          <p:val>
                                            <p:strVal val="#ppt_x+1"/>
                                          </p:val>
                                        </p:tav>
                                      </p:tavLst>
                                    </p:anim>
                                    <p:set>
                                      <p:cBhvr>
                                        <p:cTn dur="1" fill="hold">
                                          <p:stCondLst>
                                            <p:cond delay="500"/>
                                          </p:stCondLst>
                                        </p:cTn>
                                        <p:tgtEl>
                                          <p:spTgt spid="20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ge171d0cac8_2_870"/>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2" name="Google Shape;2062;ge171d0cac8_2_870"/>
          <p:cNvSpPr/>
          <p:nvPr/>
        </p:nvSpPr>
        <p:spPr>
          <a:xfrm>
            <a:off x="767250" y="60625"/>
            <a:ext cx="11030563" cy="6735052"/>
          </a:xfrm>
          <a:custGeom>
            <a:rect b="b" l="l" r="r" t="t"/>
            <a:pathLst>
              <a:path extrusionOk="0" h="738695" w="738695">
                <a:moveTo>
                  <a:pt x="0" y="0"/>
                </a:moveTo>
                <a:lnTo>
                  <a:pt x="738695" y="0"/>
                </a:lnTo>
                <a:lnTo>
                  <a:pt x="738695" y="738696"/>
                </a:lnTo>
                <a:lnTo>
                  <a:pt x="0" y="738696"/>
                </a:lnTo>
                <a:close/>
              </a:path>
            </a:pathLst>
          </a:custGeom>
          <a:noFill/>
          <a:ln cap="flat" cmpd="sng" w="38100">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descr="MacBook Pro turned-on" id="2063" name="Google Shape;2063;ge171d0cac8_2_870"/>
          <p:cNvPicPr preferRelativeResize="0"/>
          <p:nvPr/>
        </p:nvPicPr>
        <p:blipFill rotWithShape="1">
          <a:blip r:embed="rId3">
            <a:alphaModFix/>
          </a:blip>
          <a:srcRect b="7902" l="0" r="0" t="0"/>
          <a:stretch/>
        </p:blipFill>
        <p:spPr>
          <a:xfrm>
            <a:off x="927850" y="102475"/>
            <a:ext cx="10869975" cy="6607650"/>
          </a:xfrm>
          <a:prstGeom prst="rect">
            <a:avLst/>
          </a:prstGeom>
          <a:noFill/>
          <a:ln>
            <a:noFill/>
          </a:ln>
        </p:spPr>
      </p:pic>
      <p:sp>
        <p:nvSpPr>
          <p:cNvPr id="2064" name="Google Shape;2064;ge171d0cac8_2_870"/>
          <p:cNvSpPr/>
          <p:nvPr/>
        </p:nvSpPr>
        <p:spPr>
          <a:xfrm>
            <a:off x="930100" y="124700"/>
            <a:ext cx="10869900" cy="6608700"/>
          </a:xfrm>
          <a:prstGeom prst="rect">
            <a:avLst/>
          </a:prstGeom>
          <a:solidFill>
            <a:srgbClr val="262626">
              <a:alpha val="8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065" name="Google Shape;2065;ge171d0cac8_2_870"/>
          <p:cNvSpPr/>
          <p:nvPr/>
        </p:nvSpPr>
        <p:spPr>
          <a:xfrm>
            <a:off x="767256" y="2196471"/>
            <a:ext cx="8840700" cy="7668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6" name="Google Shape;2066;ge171d0cac8_2_870"/>
          <p:cNvSpPr/>
          <p:nvPr/>
        </p:nvSpPr>
        <p:spPr>
          <a:xfrm>
            <a:off x="3089513" y="2607365"/>
            <a:ext cx="6805228" cy="1002778"/>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2067" name="Google Shape;2067;ge171d0cac8_2_870"/>
          <p:cNvPicPr preferRelativeResize="0"/>
          <p:nvPr/>
        </p:nvPicPr>
        <p:blipFill rotWithShape="1">
          <a:blip r:embed="rId4">
            <a:alphaModFix/>
          </a:blip>
          <a:srcRect b="0" l="0" r="0" t="0"/>
          <a:stretch/>
        </p:blipFill>
        <p:spPr>
          <a:xfrm>
            <a:off x="-495764" y="6283286"/>
            <a:ext cx="1149428" cy="1149427"/>
          </a:xfrm>
          <a:prstGeom prst="rect">
            <a:avLst/>
          </a:prstGeom>
          <a:noFill/>
          <a:ln>
            <a:noFill/>
          </a:ln>
        </p:spPr>
      </p:pic>
      <p:grpSp>
        <p:nvGrpSpPr>
          <p:cNvPr id="2068" name="Google Shape;2068;ge171d0cac8_2_870"/>
          <p:cNvGrpSpPr/>
          <p:nvPr/>
        </p:nvGrpSpPr>
        <p:grpSpPr>
          <a:xfrm>
            <a:off x="-621296" y="2623809"/>
            <a:ext cx="773341" cy="827961"/>
            <a:chOff x="6828052" y="3971381"/>
            <a:chExt cx="3129669" cy="3350714"/>
          </a:xfrm>
        </p:grpSpPr>
        <p:sp>
          <p:nvSpPr>
            <p:cNvPr id="2069" name="Google Shape;2069;ge171d0cac8_2_870"/>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0" name="Google Shape;2070;ge171d0cac8_2_870"/>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1" name="Google Shape;2071;ge171d0cac8_2_870"/>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2" name="Google Shape;2072;ge171d0cac8_2_870"/>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3" name="Google Shape;2073;ge171d0cac8_2_870"/>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4" name="Google Shape;2074;ge171d0cac8_2_870"/>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5" name="Google Shape;2075;ge171d0cac8_2_870"/>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6" name="Google Shape;2076;ge171d0cac8_2_870"/>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7" name="Google Shape;2077;ge171d0cac8_2_870"/>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8" name="Google Shape;2078;ge171d0cac8_2_870"/>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79" name="Google Shape;2079;ge171d0cac8_2_870"/>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0" name="Google Shape;2080;ge171d0cac8_2_870"/>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1" name="Google Shape;2081;ge171d0cac8_2_870"/>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2" name="Google Shape;2082;ge171d0cac8_2_870"/>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3" name="Google Shape;2083;ge171d0cac8_2_870"/>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4" name="Google Shape;2084;ge171d0cac8_2_870"/>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5" name="Google Shape;2085;ge171d0cac8_2_870"/>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6" name="Google Shape;2086;ge171d0cac8_2_870"/>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7" name="Google Shape;2087;ge171d0cac8_2_870"/>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8" name="Google Shape;2088;ge171d0cac8_2_870"/>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89" name="Google Shape;2089;ge171d0cac8_2_870"/>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0" name="Google Shape;2090;ge171d0cac8_2_870"/>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1" name="Google Shape;2091;ge171d0cac8_2_870"/>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2" name="Google Shape;2092;ge171d0cac8_2_870"/>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3" name="Google Shape;2093;ge171d0cac8_2_870"/>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4" name="Google Shape;2094;ge171d0cac8_2_870"/>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5" name="Google Shape;2095;ge171d0cac8_2_870"/>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6" name="Google Shape;2096;ge171d0cac8_2_870"/>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7" name="Google Shape;2097;ge171d0cac8_2_870"/>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8" name="Google Shape;2098;ge171d0cac8_2_870"/>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99" name="Google Shape;2099;ge171d0cac8_2_870"/>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0" name="Google Shape;2100;ge171d0cac8_2_870"/>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1" name="Google Shape;2101;ge171d0cac8_2_870"/>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2" name="Google Shape;2102;ge171d0cac8_2_870"/>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3" name="Google Shape;2103;ge171d0cac8_2_870"/>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4" name="Google Shape;2104;ge171d0cac8_2_870"/>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5" name="Google Shape;2105;ge171d0cac8_2_870"/>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6" name="Google Shape;2106;ge171d0cac8_2_870"/>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7" name="Google Shape;2107;ge171d0cac8_2_870"/>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8" name="Google Shape;2108;ge171d0cac8_2_870"/>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09" name="Google Shape;2109;ge171d0cac8_2_870"/>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0" name="Google Shape;2110;ge171d0cac8_2_870"/>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1" name="Google Shape;2111;ge171d0cac8_2_870"/>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2" name="Google Shape;2112;ge171d0cac8_2_870"/>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3" name="Google Shape;2113;ge171d0cac8_2_870"/>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4" name="Google Shape;2114;ge171d0cac8_2_870"/>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5" name="Google Shape;2115;ge171d0cac8_2_870"/>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6" name="Google Shape;2116;ge171d0cac8_2_870"/>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7" name="Google Shape;2117;ge171d0cac8_2_870"/>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8" name="Google Shape;2118;ge171d0cac8_2_870"/>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19" name="Google Shape;2119;ge171d0cac8_2_870"/>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0" name="Google Shape;2120;ge171d0cac8_2_870"/>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1" name="Google Shape;2121;ge171d0cac8_2_870"/>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2" name="Google Shape;2122;ge171d0cac8_2_870"/>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3" name="Google Shape;2123;ge171d0cac8_2_870"/>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4" name="Google Shape;2124;ge171d0cac8_2_870"/>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5" name="Google Shape;2125;ge171d0cac8_2_870"/>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6" name="Google Shape;2126;ge171d0cac8_2_870"/>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7" name="Google Shape;2127;ge171d0cac8_2_870"/>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8" name="Google Shape;2128;ge171d0cac8_2_870"/>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29" name="Google Shape;2129;ge171d0cac8_2_870"/>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0" name="Google Shape;2130;ge171d0cac8_2_870"/>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1" name="Google Shape;2131;ge171d0cac8_2_870"/>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2" name="Google Shape;2132;ge171d0cac8_2_870"/>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3" name="Google Shape;2133;ge171d0cac8_2_870"/>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4" name="Google Shape;2134;ge171d0cac8_2_870"/>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5" name="Google Shape;2135;ge171d0cac8_2_870"/>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6" name="Google Shape;2136;ge171d0cac8_2_870"/>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7" name="Google Shape;2137;ge171d0cac8_2_870"/>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8" name="Google Shape;2138;ge171d0cac8_2_870"/>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39" name="Google Shape;2139;ge171d0cac8_2_870"/>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0" name="Google Shape;2140;ge171d0cac8_2_870"/>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1" name="Google Shape;2141;ge171d0cac8_2_870"/>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2" name="Google Shape;2142;ge171d0cac8_2_870"/>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3" name="Google Shape;2143;ge171d0cac8_2_870"/>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4" name="Google Shape;2144;ge171d0cac8_2_870"/>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5" name="Google Shape;2145;ge171d0cac8_2_870"/>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6" name="Google Shape;2146;ge171d0cac8_2_870"/>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7" name="Google Shape;2147;ge171d0cac8_2_870"/>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8" name="Google Shape;2148;ge171d0cac8_2_870"/>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49" name="Google Shape;2149;ge171d0cac8_2_870"/>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0" name="Google Shape;2150;ge171d0cac8_2_870"/>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1" name="Google Shape;2151;ge171d0cac8_2_870"/>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2" name="Google Shape;2152;ge171d0cac8_2_870"/>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3" name="Google Shape;2153;ge171d0cac8_2_870"/>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4" name="Google Shape;2154;ge171d0cac8_2_870"/>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5" name="Google Shape;2155;ge171d0cac8_2_870"/>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6" name="Google Shape;2156;ge171d0cac8_2_870"/>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7" name="Google Shape;2157;ge171d0cac8_2_870"/>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8" name="Google Shape;2158;ge171d0cac8_2_870"/>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59" name="Google Shape;2159;ge171d0cac8_2_870"/>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0" name="Google Shape;2160;ge171d0cac8_2_870"/>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1" name="Google Shape;2161;ge171d0cac8_2_870"/>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2" name="Google Shape;2162;ge171d0cac8_2_870"/>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3" name="Google Shape;2163;ge171d0cac8_2_870"/>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4" name="Google Shape;2164;ge171d0cac8_2_870"/>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5" name="Google Shape;2165;ge171d0cac8_2_870"/>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6" name="Google Shape;2166;ge171d0cac8_2_870"/>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7" name="Google Shape;2167;ge171d0cac8_2_870"/>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8" name="Google Shape;2168;ge171d0cac8_2_870"/>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69" name="Google Shape;2169;ge171d0cac8_2_870"/>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0" name="Google Shape;2170;ge171d0cac8_2_870"/>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1" name="Google Shape;2171;ge171d0cac8_2_870"/>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2" name="Google Shape;2172;ge171d0cac8_2_870"/>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3" name="Google Shape;2173;ge171d0cac8_2_870"/>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4" name="Google Shape;2174;ge171d0cac8_2_870"/>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5" name="Google Shape;2175;ge171d0cac8_2_870"/>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6" name="Google Shape;2176;ge171d0cac8_2_870"/>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7" name="Google Shape;2177;ge171d0cac8_2_870"/>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8" name="Google Shape;2178;ge171d0cac8_2_870"/>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79" name="Google Shape;2179;ge171d0cac8_2_870"/>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0" name="Google Shape;2180;ge171d0cac8_2_870"/>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1" name="Google Shape;2181;ge171d0cac8_2_870"/>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2" name="Google Shape;2182;ge171d0cac8_2_870"/>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3" name="Google Shape;2183;ge171d0cac8_2_870"/>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4" name="Google Shape;2184;ge171d0cac8_2_870"/>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5" name="Google Shape;2185;ge171d0cac8_2_870"/>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6" name="Google Shape;2186;ge171d0cac8_2_870"/>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7" name="Google Shape;2187;ge171d0cac8_2_870"/>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8" name="Google Shape;2188;ge171d0cac8_2_870"/>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89" name="Google Shape;2189;ge171d0cac8_2_870"/>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0" name="Google Shape;2190;ge171d0cac8_2_870"/>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1" name="Google Shape;2191;ge171d0cac8_2_870"/>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2" name="Google Shape;2192;ge171d0cac8_2_870"/>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3" name="Google Shape;2193;ge171d0cac8_2_870"/>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4" name="Google Shape;2194;ge171d0cac8_2_870"/>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5" name="Google Shape;2195;ge171d0cac8_2_870"/>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6" name="Google Shape;2196;ge171d0cac8_2_870"/>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7" name="Google Shape;2197;ge171d0cac8_2_870"/>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8" name="Google Shape;2198;ge171d0cac8_2_870"/>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199" name="Google Shape;2199;ge171d0cac8_2_870"/>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0" name="Google Shape;2200;ge171d0cac8_2_870"/>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1" name="Google Shape;2201;ge171d0cac8_2_870"/>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2" name="Google Shape;2202;ge171d0cac8_2_870"/>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3" name="Google Shape;2203;ge171d0cac8_2_870"/>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4" name="Google Shape;2204;ge171d0cac8_2_870"/>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5" name="Google Shape;2205;ge171d0cac8_2_870"/>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6" name="Google Shape;2206;ge171d0cac8_2_870"/>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7" name="Google Shape;2207;ge171d0cac8_2_870"/>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8" name="Google Shape;2208;ge171d0cac8_2_870"/>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09" name="Google Shape;2209;ge171d0cac8_2_870"/>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0" name="Google Shape;2210;ge171d0cac8_2_870"/>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1" name="Google Shape;2211;ge171d0cac8_2_870"/>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2" name="Google Shape;2212;ge171d0cac8_2_870"/>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3" name="Google Shape;2213;ge171d0cac8_2_870"/>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4" name="Google Shape;2214;ge171d0cac8_2_870"/>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5" name="Google Shape;2215;ge171d0cac8_2_870"/>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6" name="Google Shape;2216;ge171d0cac8_2_870"/>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7" name="Google Shape;2217;ge171d0cac8_2_870"/>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8" name="Google Shape;2218;ge171d0cac8_2_870"/>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19" name="Google Shape;2219;ge171d0cac8_2_870"/>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0" name="Google Shape;2220;ge171d0cac8_2_870"/>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1" name="Google Shape;2221;ge171d0cac8_2_870"/>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2" name="Google Shape;2222;ge171d0cac8_2_870"/>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3" name="Google Shape;2223;ge171d0cac8_2_870"/>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4" name="Google Shape;2224;ge171d0cac8_2_870"/>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5" name="Google Shape;2225;ge171d0cac8_2_870"/>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6" name="Google Shape;2226;ge171d0cac8_2_870"/>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7" name="Google Shape;2227;ge171d0cac8_2_870"/>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8" name="Google Shape;2228;ge171d0cac8_2_870"/>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29" name="Google Shape;2229;ge171d0cac8_2_870"/>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0" name="Google Shape;2230;ge171d0cac8_2_870"/>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1" name="Google Shape;2231;ge171d0cac8_2_870"/>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2" name="Google Shape;2232;ge171d0cac8_2_870"/>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3" name="Google Shape;2233;ge171d0cac8_2_870"/>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4" name="Google Shape;2234;ge171d0cac8_2_870"/>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5" name="Google Shape;2235;ge171d0cac8_2_870"/>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6" name="Google Shape;2236;ge171d0cac8_2_870"/>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7" name="Google Shape;2237;ge171d0cac8_2_870"/>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8" name="Google Shape;2238;ge171d0cac8_2_870"/>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39" name="Google Shape;2239;ge171d0cac8_2_870"/>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0" name="Google Shape;2240;ge171d0cac8_2_870"/>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1" name="Google Shape;2241;ge171d0cac8_2_870"/>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2" name="Google Shape;2242;ge171d0cac8_2_870"/>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3" name="Google Shape;2243;ge171d0cac8_2_870"/>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4" name="Google Shape;2244;ge171d0cac8_2_870"/>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5" name="Google Shape;2245;ge171d0cac8_2_870"/>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6" name="Google Shape;2246;ge171d0cac8_2_870"/>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7" name="Google Shape;2247;ge171d0cac8_2_870"/>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8" name="Google Shape;2248;ge171d0cac8_2_870"/>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49" name="Google Shape;2249;ge171d0cac8_2_870"/>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50" name="Google Shape;2250;ge171d0cac8_2_870"/>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grpSp>
      <p:pic>
        <p:nvPicPr>
          <p:cNvPr id="2251" name="Google Shape;2251;ge171d0cac8_2_870"/>
          <p:cNvPicPr preferRelativeResize="0"/>
          <p:nvPr/>
        </p:nvPicPr>
        <p:blipFill rotWithShape="1">
          <a:blip r:embed="rId5">
            <a:alphaModFix/>
          </a:blip>
          <a:srcRect b="0" l="0" r="0" t="0"/>
          <a:stretch/>
        </p:blipFill>
        <p:spPr>
          <a:xfrm>
            <a:off x="-291380" y="-299240"/>
            <a:ext cx="847725" cy="847725"/>
          </a:xfrm>
          <a:prstGeom prst="rect">
            <a:avLst/>
          </a:prstGeom>
          <a:noFill/>
          <a:ln>
            <a:noFill/>
          </a:ln>
        </p:spPr>
      </p:pic>
      <p:cxnSp>
        <p:nvCxnSpPr>
          <p:cNvPr id="2252" name="Google Shape;2252;ge171d0cac8_2_870"/>
          <p:cNvCxnSpPr/>
          <p:nvPr/>
        </p:nvCxnSpPr>
        <p:spPr>
          <a:xfrm>
            <a:off x="767259" y="2197410"/>
            <a:ext cx="0" cy="3184200"/>
          </a:xfrm>
          <a:prstGeom prst="straightConnector1">
            <a:avLst/>
          </a:prstGeom>
          <a:noFill/>
          <a:ln cap="flat" cmpd="sng" w="38100">
            <a:solidFill>
              <a:srgbClr val="D91E48"/>
            </a:solidFill>
            <a:prstDash val="solid"/>
            <a:miter lim="800000"/>
            <a:headEnd len="sm" w="sm" type="none"/>
            <a:tailEnd len="sm" w="sm" type="none"/>
          </a:ln>
        </p:spPr>
      </p:cxnSp>
      <p:sp>
        <p:nvSpPr>
          <p:cNvPr id="2253" name="Google Shape;2253;ge171d0cac8_2_870"/>
          <p:cNvSpPr txBox="1"/>
          <p:nvPr/>
        </p:nvSpPr>
        <p:spPr>
          <a:xfrm>
            <a:off x="927840" y="2229460"/>
            <a:ext cx="9215100" cy="659155"/>
          </a:xfrm>
          <a:prstGeom prst="rect">
            <a:avLst/>
          </a:prstGeom>
          <a:noFill/>
          <a:ln>
            <a:noFill/>
          </a:ln>
        </p:spPr>
        <p:txBody>
          <a:bodyPr anchorCtr="0" anchor="t" bIns="0" lIns="0" spcFirstLastPara="1" rIns="0" wrap="square" tIns="12700">
            <a:spAutoFit/>
          </a:bodyPr>
          <a:lstStyle/>
          <a:p>
            <a:pPr indent="0" lvl="0" marL="0" marR="5080" rtl="0" algn="ctr">
              <a:lnSpc>
                <a:spcPct val="150000"/>
              </a:lnSpc>
              <a:spcBef>
                <a:spcPts val="0"/>
              </a:spcBef>
              <a:spcAft>
                <a:spcPts val="0"/>
              </a:spcAft>
              <a:buClr>
                <a:srgbClr val="000000"/>
              </a:buClr>
              <a:buSzPts val="2800"/>
              <a:buFont typeface="Arial"/>
              <a:buNone/>
            </a:pPr>
            <a:r>
              <a:rPr b="1" i="0" lang="en-US" sz="2800" u="none" cap="none" strike="noStrike">
                <a:solidFill>
                  <a:schemeClr val="lt1"/>
                </a:solidFill>
                <a:latin typeface="Source Sans Pro"/>
                <a:ea typeface="Source Sans Pro"/>
                <a:cs typeface="Source Sans Pro"/>
                <a:sym typeface="Source Sans Pro"/>
              </a:rPr>
              <a:t>KẾT QUẢ</a:t>
            </a:r>
            <a:endParaRPr b="1" i="0" sz="1100" u="none" cap="none" strike="noStrike">
              <a:solidFill>
                <a:srgbClr val="000000"/>
              </a:solidFill>
              <a:latin typeface="Source Sans Pro"/>
              <a:ea typeface="Source Sans Pro"/>
              <a:cs typeface="Source Sans Pro"/>
              <a:sym typeface="Source Sans Pro"/>
            </a:endParaRPr>
          </a:p>
        </p:txBody>
      </p:sp>
      <p:pic>
        <p:nvPicPr>
          <p:cNvPr id="2254" name="Google Shape;2254;ge171d0cac8_2_870"/>
          <p:cNvPicPr preferRelativeResize="0"/>
          <p:nvPr/>
        </p:nvPicPr>
        <p:blipFill rotWithShape="1">
          <a:blip r:embed="rId6">
            <a:alphaModFix amt="20000"/>
          </a:blip>
          <a:srcRect b="0" l="2030" r="16088" t="0"/>
          <a:stretch/>
        </p:blipFill>
        <p:spPr>
          <a:xfrm>
            <a:off x="1057223" y="2955170"/>
            <a:ext cx="3949206" cy="3286249"/>
          </a:xfrm>
          <a:prstGeom prst="rect">
            <a:avLst/>
          </a:prstGeom>
          <a:noFill/>
          <a:ln>
            <a:noFill/>
          </a:ln>
        </p:spPr>
      </p:pic>
      <p:pic>
        <p:nvPicPr>
          <p:cNvPr id="2255" name="Google Shape;2255;ge171d0cac8_2_870"/>
          <p:cNvPicPr preferRelativeResize="0"/>
          <p:nvPr/>
        </p:nvPicPr>
        <p:blipFill rotWithShape="1">
          <a:blip r:embed="rId6">
            <a:alphaModFix amt="20000"/>
          </a:blip>
          <a:srcRect b="40294" l="27587" r="0" t="0"/>
          <a:stretch/>
        </p:blipFill>
        <p:spPr>
          <a:xfrm>
            <a:off x="7051196" y="3609323"/>
            <a:ext cx="3902163" cy="2192174"/>
          </a:xfrm>
          <a:prstGeom prst="rect">
            <a:avLst/>
          </a:prstGeom>
          <a:noFill/>
          <a:ln>
            <a:noFill/>
          </a:ln>
        </p:spPr>
      </p:pic>
      <p:pic>
        <p:nvPicPr>
          <p:cNvPr id="2256" name="Google Shape;2256;ge171d0cac8_2_870"/>
          <p:cNvPicPr preferRelativeResize="0"/>
          <p:nvPr/>
        </p:nvPicPr>
        <p:blipFill rotWithShape="1">
          <a:blip r:embed="rId6">
            <a:alphaModFix amt="20000"/>
          </a:blip>
          <a:srcRect b="40294" l="27587" r="0" t="0"/>
          <a:stretch/>
        </p:blipFill>
        <p:spPr>
          <a:xfrm>
            <a:off x="4325668" y="4145954"/>
            <a:ext cx="3902163" cy="2192174"/>
          </a:xfrm>
          <a:prstGeom prst="rect">
            <a:avLst/>
          </a:prstGeom>
          <a:noFill/>
          <a:ln>
            <a:noFill/>
          </a:ln>
        </p:spPr>
      </p:pic>
      <p:pic>
        <p:nvPicPr>
          <p:cNvPr id="2257" name="Google Shape;2257;ge171d0cac8_2_870"/>
          <p:cNvPicPr preferRelativeResize="0"/>
          <p:nvPr/>
        </p:nvPicPr>
        <p:blipFill rotWithShape="1">
          <a:blip r:embed="rId7">
            <a:alphaModFix amt="50000"/>
          </a:blip>
          <a:srcRect b="0" l="0" r="0" t="0"/>
          <a:stretch/>
        </p:blipFill>
        <p:spPr>
          <a:xfrm>
            <a:off x="1052109" y="147881"/>
            <a:ext cx="3197032" cy="1922853"/>
          </a:xfrm>
          <a:prstGeom prst="rect">
            <a:avLst/>
          </a:prstGeom>
          <a:noFill/>
          <a:ln>
            <a:noFill/>
          </a:ln>
        </p:spPr>
      </p:pic>
      <p:sp>
        <p:nvSpPr>
          <p:cNvPr id="2258" name="Google Shape;2258;ge171d0cac8_2_870"/>
          <p:cNvSpPr/>
          <p:nvPr/>
        </p:nvSpPr>
        <p:spPr>
          <a:xfrm>
            <a:off x="11638249" y="-2725"/>
            <a:ext cx="553800" cy="68607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9" name="Google Shape;2259;ge171d0cac8_2_870"/>
          <p:cNvSpPr/>
          <p:nvPr/>
        </p:nvSpPr>
        <p:spPr>
          <a:xfrm>
            <a:off x="-7665" y="5212093"/>
            <a:ext cx="373425" cy="904798"/>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35</a:t>
            </a:r>
            <a:endParaRPr/>
          </a:p>
        </p:txBody>
      </p:sp>
      <p:sp>
        <p:nvSpPr>
          <p:cNvPr id="2260" name="Google Shape;2260;ge171d0cac8_2_870"/>
          <p:cNvSpPr/>
          <p:nvPr/>
        </p:nvSpPr>
        <p:spPr>
          <a:xfrm>
            <a:off x="3152925" y="3097875"/>
            <a:ext cx="6654600" cy="369300"/>
          </a:xfrm>
          <a:prstGeom prst="rect">
            <a:avLst/>
          </a:prstGeom>
          <a:noFill/>
          <a:ln>
            <a:noFill/>
          </a:ln>
        </p:spPr>
        <p:txBody>
          <a:bodyPr anchorCtr="0" anchor="t" bIns="45700" lIns="91425" spcFirstLastPara="1" rIns="91425" wrap="square" tIns="45700">
            <a:noAutofit/>
          </a:bodyPr>
          <a:lstStyle/>
          <a:p>
            <a:pPr indent="0" lvl="0" marL="0" marR="6985" rtl="0" algn="ctr">
              <a:spcBef>
                <a:spcPts val="0"/>
              </a:spcBef>
              <a:spcAft>
                <a:spcPts val="0"/>
              </a:spcAft>
              <a:buClr>
                <a:schemeClr val="dk1"/>
              </a:buClr>
              <a:buSzPts val="1800"/>
              <a:buFont typeface="Arial"/>
              <a:buNone/>
            </a:pPr>
            <a:r>
              <a:rPr b="1" i="1" lang="en-US" sz="1800">
                <a:solidFill>
                  <a:schemeClr val="lt1"/>
                </a:solidFill>
                <a:latin typeface="Source Sans Pro"/>
                <a:ea typeface="Source Sans Pro"/>
                <a:cs typeface="Source Sans Pro"/>
                <a:sym typeface="Source Sans Pro"/>
              </a:rPr>
              <a:t>Phát triển ứng dụng theo dõi giá bán và đánh giá hàng hóa online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22"/>
          <p:cNvSpPr/>
          <p:nvPr/>
        </p:nvSpPr>
        <p:spPr>
          <a:xfrm>
            <a:off x="983275" y="623175"/>
            <a:ext cx="3218863"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67" name="Google Shape;2267;p22"/>
          <p:cNvSpPr/>
          <p:nvPr/>
        </p:nvSpPr>
        <p:spPr>
          <a:xfrm>
            <a:off x="0" y="304775"/>
            <a:ext cx="3341700" cy="578100"/>
          </a:xfrm>
          <a:prstGeom prst="rect">
            <a:avLst/>
          </a:prstGeom>
          <a:solidFill>
            <a:srgbClr val="D91E48"/>
          </a:solidFill>
          <a:ln>
            <a:noFill/>
          </a:ln>
          <a:effectLst>
            <a:outerShdw blurRad="190500" sx="101000" rotWithShape="0" algn="tr" dir="8100000" dist="38100" sy="101000">
              <a:srgbClr val="000000">
                <a:alpha val="34509"/>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HƯỚNG PHÁT TRIỂN</a:t>
            </a:r>
            <a:endParaRPr b="1" i="0" sz="1400" u="none" cap="none" strike="noStrike">
              <a:solidFill>
                <a:srgbClr val="000000"/>
              </a:solidFill>
              <a:latin typeface="Verdana"/>
              <a:ea typeface="Verdana"/>
              <a:cs typeface="Verdana"/>
              <a:sym typeface="Verdana"/>
            </a:endParaRPr>
          </a:p>
        </p:txBody>
      </p:sp>
      <p:sp>
        <p:nvSpPr>
          <p:cNvPr id="2268" name="Google Shape;2268;p22"/>
          <p:cNvSpPr/>
          <p:nvPr/>
        </p:nvSpPr>
        <p:spPr>
          <a:xfrm>
            <a:off x="-7665" y="5212093"/>
            <a:ext cx="373425" cy="904798"/>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37</a:t>
            </a:r>
            <a:endParaRPr/>
          </a:p>
        </p:txBody>
      </p:sp>
      <p:pic>
        <p:nvPicPr>
          <p:cNvPr id="2269" name="Google Shape;2269;p22"/>
          <p:cNvPicPr preferRelativeResize="0"/>
          <p:nvPr/>
        </p:nvPicPr>
        <p:blipFill>
          <a:blip r:embed="rId3">
            <a:alphaModFix/>
          </a:blip>
          <a:stretch>
            <a:fillRect/>
          </a:stretch>
        </p:blipFill>
        <p:spPr>
          <a:xfrm>
            <a:off x="917150" y="2064375"/>
            <a:ext cx="9718974" cy="42360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ge5049cd530_2_22"/>
          <p:cNvSpPr/>
          <p:nvPr/>
        </p:nvSpPr>
        <p:spPr>
          <a:xfrm>
            <a:off x="945875" y="623175"/>
            <a:ext cx="5102536"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76" name="Google Shape;2276;ge5049cd530_2_22"/>
          <p:cNvSpPr/>
          <p:nvPr/>
        </p:nvSpPr>
        <p:spPr>
          <a:xfrm>
            <a:off x="0" y="304775"/>
            <a:ext cx="51030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TÍNH ÁP DỤNG THỰC TIỄN</a:t>
            </a:r>
            <a:endParaRPr b="1" i="0" sz="1400" u="none" cap="none" strike="noStrike">
              <a:solidFill>
                <a:srgbClr val="000000"/>
              </a:solidFill>
              <a:latin typeface="Verdana"/>
              <a:ea typeface="Verdana"/>
              <a:cs typeface="Verdana"/>
              <a:sym typeface="Verdana"/>
            </a:endParaRPr>
          </a:p>
        </p:txBody>
      </p:sp>
      <p:sp>
        <p:nvSpPr>
          <p:cNvPr id="2277" name="Google Shape;2277;ge5049cd530_2_22"/>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38</a:t>
            </a:r>
            <a:endParaRPr/>
          </a:p>
        </p:txBody>
      </p:sp>
      <p:sp>
        <p:nvSpPr>
          <p:cNvPr id="2278" name="Google Shape;2278;ge5049cd530_2_22"/>
          <p:cNvSpPr txBox="1"/>
          <p:nvPr/>
        </p:nvSpPr>
        <p:spPr>
          <a:xfrm>
            <a:off x="629500" y="1853875"/>
            <a:ext cx="5954100" cy="16008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202122"/>
              </a:buClr>
              <a:buSzPts val="1400"/>
              <a:buFont typeface="Source Sans Pro"/>
              <a:buChar char="•"/>
            </a:pPr>
            <a:r>
              <a:rPr lang="en-US">
                <a:solidFill>
                  <a:srgbClr val="202122"/>
                </a:solidFill>
                <a:latin typeface="Source Sans Pro"/>
                <a:ea typeface="Source Sans Pro"/>
                <a:cs typeface="Source Sans Pro"/>
                <a:sym typeface="Source Sans Pro"/>
              </a:rPr>
              <a:t>Giá sale có thật sự sale hay không ?</a:t>
            </a:r>
            <a:endParaRPr>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202122"/>
              </a:buClr>
              <a:buSzPts val="1400"/>
              <a:buFont typeface="Source Sans Pro"/>
              <a:buChar char="•"/>
            </a:pPr>
            <a:r>
              <a:rPr lang="en-US">
                <a:solidFill>
                  <a:srgbClr val="202122"/>
                </a:solidFill>
                <a:latin typeface="Source Sans Pro"/>
                <a:ea typeface="Source Sans Pro"/>
                <a:cs typeface="Source Sans Pro"/>
                <a:sym typeface="Source Sans Pro"/>
              </a:rPr>
              <a:t>Sản phẩm có Rating cao liệu có thật sự tốt hay không ?</a:t>
            </a:r>
            <a:endParaRPr>
              <a:solidFill>
                <a:srgbClr val="202122"/>
              </a:solidFill>
              <a:latin typeface="Source Sans Pro"/>
              <a:ea typeface="Source Sans Pro"/>
              <a:cs typeface="Source Sans Pro"/>
              <a:sym typeface="Source Sans Pro"/>
            </a:endParaRPr>
          </a:p>
          <a:p>
            <a:pPr indent="-285750" lvl="0" marL="285750" marR="0" rtl="0" algn="l">
              <a:lnSpc>
                <a:spcPct val="150000"/>
              </a:lnSpc>
              <a:spcBef>
                <a:spcPts val="0"/>
              </a:spcBef>
              <a:spcAft>
                <a:spcPts val="0"/>
              </a:spcAft>
              <a:buClr>
                <a:srgbClr val="202122"/>
              </a:buClr>
              <a:buSzPts val="1400"/>
              <a:buFont typeface="Source Sans Pro"/>
              <a:buChar char="•"/>
            </a:pPr>
            <a:r>
              <a:rPr lang="en-US">
                <a:solidFill>
                  <a:srgbClr val="202122"/>
                </a:solidFill>
                <a:latin typeface="Source Sans Pro"/>
                <a:ea typeface="Source Sans Pro"/>
                <a:cs typeface="Source Sans Pro"/>
                <a:sym typeface="Source Sans Pro"/>
              </a:rPr>
              <a:t>Rating và chất lượng Review có đồng nhất nhau hay không ?</a:t>
            </a:r>
            <a:endParaRPr>
              <a:solidFill>
                <a:srgbClr val="202122"/>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None/>
            </a:pPr>
            <a:r>
              <a:t/>
            </a:r>
            <a:endParaRPr>
              <a:solidFill>
                <a:srgbClr val="202122"/>
              </a:solidFill>
              <a:latin typeface="Source Sans Pro"/>
              <a:ea typeface="Source Sans Pro"/>
              <a:cs typeface="Source Sans Pro"/>
              <a:sym typeface="Source Sans Pro"/>
            </a:endParaRPr>
          </a:p>
        </p:txBody>
      </p:sp>
      <p:sp>
        <p:nvSpPr>
          <p:cNvPr id="2279" name="Google Shape;2279;ge5049cd530_2_22"/>
          <p:cNvSpPr txBox="1"/>
          <p:nvPr/>
        </p:nvSpPr>
        <p:spPr>
          <a:xfrm>
            <a:off x="629500" y="1777025"/>
            <a:ext cx="4473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Font typeface="Arial"/>
              <a:buNone/>
            </a:pPr>
            <a:r>
              <a:rPr b="1" lang="en-US" sz="1600">
                <a:solidFill>
                  <a:srgbClr val="0F7490"/>
                </a:solidFill>
                <a:latin typeface="Source Sans Pro"/>
                <a:ea typeface="Source Sans Pro"/>
                <a:cs typeface="Source Sans Pro"/>
                <a:sym typeface="Source Sans Pro"/>
              </a:rPr>
              <a:t>GIÚP NGƯỜI DÙNG TRẢ LỜI CÁC CÂU HỎI SAU</a:t>
            </a:r>
            <a:endParaRPr/>
          </a:p>
        </p:txBody>
      </p:sp>
      <p:sp>
        <p:nvSpPr>
          <p:cNvPr id="2280" name="Google Shape;2280;ge5049cd530_2_22"/>
          <p:cNvSpPr/>
          <p:nvPr/>
        </p:nvSpPr>
        <p:spPr>
          <a:xfrm>
            <a:off x="1320800" y="3454675"/>
            <a:ext cx="2629500" cy="2244900"/>
          </a:xfrm>
          <a:prstGeom prst="wedgeRectCallout">
            <a:avLst>
              <a:gd fmla="val -20833" name="adj1"/>
              <a:gd fmla="val 62500" name="adj2"/>
            </a:avLst>
          </a:prstGeom>
          <a:solidFill>
            <a:srgbClr val="27C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ge5049cd530_2_22"/>
          <p:cNvSpPr/>
          <p:nvPr/>
        </p:nvSpPr>
        <p:spPr>
          <a:xfrm>
            <a:off x="4159457" y="3454675"/>
            <a:ext cx="2629500" cy="2244900"/>
          </a:xfrm>
          <a:prstGeom prst="wedgeRectCallout">
            <a:avLst>
              <a:gd fmla="val -20833" name="adj1"/>
              <a:gd fmla="val 62500" name="adj2"/>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ge5049cd530_2_22"/>
          <p:cNvSpPr/>
          <p:nvPr/>
        </p:nvSpPr>
        <p:spPr>
          <a:xfrm>
            <a:off x="6998114" y="3454675"/>
            <a:ext cx="2629500" cy="2244900"/>
          </a:xfrm>
          <a:prstGeom prst="wedgeRectCallout">
            <a:avLst>
              <a:gd fmla="val -20833" name="adj1"/>
              <a:gd fmla="val 62500" name="adj2"/>
            </a:avLst>
          </a:prstGeom>
          <a:solidFill>
            <a:srgbClr val="F4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ge5049cd530_2_22"/>
          <p:cNvSpPr txBox="1"/>
          <p:nvPr/>
        </p:nvSpPr>
        <p:spPr>
          <a:xfrm>
            <a:off x="7074300" y="3527675"/>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US" sz="1500">
                <a:solidFill>
                  <a:srgbClr val="FFFFFF"/>
                </a:solidFill>
                <a:latin typeface="Montserrat"/>
                <a:ea typeface="Montserrat"/>
                <a:cs typeface="Montserrat"/>
                <a:sym typeface="Montserrat"/>
              </a:rPr>
              <a:t>Người mua có thể canh giá sale dựa theo biểu đồ. Không chỉ thế người mua có thể tin tưởng vào chất lượng của sản phẩm khi mua đúng đường link có đính kèm.</a:t>
            </a:r>
            <a:endParaRPr sz="1500">
              <a:solidFill>
                <a:srgbClr val="FFFFFF"/>
              </a:solidFill>
              <a:latin typeface="Montserrat"/>
              <a:ea typeface="Montserrat"/>
              <a:cs typeface="Montserrat"/>
              <a:sym typeface="Montserrat"/>
            </a:endParaRPr>
          </a:p>
        </p:txBody>
      </p:sp>
      <p:sp>
        <p:nvSpPr>
          <p:cNvPr id="2284" name="Google Shape;2284;ge5049cd530_2_22"/>
          <p:cNvSpPr txBox="1"/>
          <p:nvPr/>
        </p:nvSpPr>
        <p:spPr>
          <a:xfrm>
            <a:off x="1397000" y="3527675"/>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US" sz="1600">
                <a:solidFill>
                  <a:srgbClr val="FFFFFF"/>
                </a:solidFill>
                <a:latin typeface="Montserrat"/>
                <a:ea typeface="Montserrat"/>
                <a:cs typeface="Montserrat"/>
                <a:sym typeface="Montserrat"/>
              </a:rPr>
              <a:t>Hầu hết hiện giờ chưa có một ứng dụng nào tích hợp theo dõi giá và tổng hợp sự hài lòng của người mua qua bình luận.</a:t>
            </a:r>
            <a:endParaRPr b="1" sz="1300">
              <a:solidFill>
                <a:srgbClr val="FFFFFF"/>
              </a:solidFill>
              <a:latin typeface="Montserrat"/>
              <a:ea typeface="Montserrat"/>
              <a:cs typeface="Montserrat"/>
              <a:sym typeface="Montserrat"/>
            </a:endParaRPr>
          </a:p>
        </p:txBody>
      </p:sp>
      <p:sp>
        <p:nvSpPr>
          <p:cNvPr id="2285" name="Google Shape;2285;ge5049cd530_2_22"/>
          <p:cNvSpPr txBox="1"/>
          <p:nvPr/>
        </p:nvSpPr>
        <p:spPr>
          <a:xfrm>
            <a:off x="4235650" y="3527675"/>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US" sz="1500">
                <a:solidFill>
                  <a:srgbClr val="FFFFFF"/>
                </a:solidFill>
                <a:latin typeface="Montserrat"/>
                <a:ea typeface="Montserrat"/>
                <a:cs typeface="Montserrat"/>
                <a:sym typeface="Montserrat"/>
              </a:rPr>
              <a:t>Người mua có thể theo nhu cầu cá nhân để tìm sản phẩm trên ứng dụng. Website đã tổng hợp thông tin và mô tả chi tiết của sản phẩm mà không cần vào Shopee để xem.</a:t>
            </a:r>
            <a:endParaRPr sz="1500">
              <a:solidFill>
                <a:srgbClr val="FFFFFF"/>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ge5049cd530_2_6"/>
          <p:cNvSpPr/>
          <p:nvPr/>
        </p:nvSpPr>
        <p:spPr>
          <a:xfrm>
            <a:off x="1083025" y="550350"/>
            <a:ext cx="2869830"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292" name="Google Shape;2292;ge5049cd530_2_6"/>
          <p:cNvSpPr/>
          <p:nvPr/>
        </p:nvSpPr>
        <p:spPr>
          <a:xfrm>
            <a:off x="0" y="304775"/>
            <a:ext cx="30480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Verdana"/>
                <a:ea typeface="Verdana"/>
                <a:cs typeface="Verdana"/>
                <a:sym typeface="Verdana"/>
              </a:rPr>
              <a:t>KẾT </a:t>
            </a:r>
            <a:r>
              <a:rPr b="1" lang="en-US" sz="1800">
                <a:solidFill>
                  <a:schemeClr val="lt1"/>
                </a:solidFill>
                <a:latin typeface="Verdana"/>
                <a:ea typeface="Verdana"/>
                <a:cs typeface="Verdana"/>
                <a:sym typeface="Verdana"/>
              </a:rPr>
              <a:t>LUẬN</a:t>
            </a:r>
            <a:endParaRPr b="1" i="0" sz="1400" u="none" cap="none" strike="noStrike">
              <a:solidFill>
                <a:srgbClr val="000000"/>
              </a:solidFill>
              <a:latin typeface="Verdana"/>
              <a:ea typeface="Verdana"/>
              <a:cs typeface="Verdana"/>
              <a:sym typeface="Verdana"/>
            </a:endParaRPr>
          </a:p>
        </p:txBody>
      </p:sp>
      <p:sp>
        <p:nvSpPr>
          <p:cNvPr id="2293" name="Google Shape;2293;ge5049cd530_2_6"/>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39</a:t>
            </a:r>
            <a:endParaRPr/>
          </a:p>
        </p:txBody>
      </p:sp>
      <p:sp>
        <p:nvSpPr>
          <p:cNvPr id="2294" name="Google Shape;2294;ge5049cd530_2_6"/>
          <p:cNvSpPr txBox="1"/>
          <p:nvPr/>
        </p:nvSpPr>
        <p:spPr>
          <a:xfrm>
            <a:off x="950900" y="2320800"/>
            <a:ext cx="8326200" cy="2216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Font typeface="Montserrat"/>
              <a:buChar char="●"/>
            </a:pPr>
            <a:r>
              <a:rPr b="1" lang="en-US" sz="2000">
                <a:solidFill>
                  <a:schemeClr val="dk1"/>
                </a:solidFill>
                <a:latin typeface="Montserrat"/>
                <a:ea typeface="Montserrat"/>
                <a:cs typeface="Montserrat"/>
                <a:sym typeface="Montserrat"/>
              </a:rPr>
              <a:t>Vì mới tiếp xúc các công nghệ mới và deep learning nên còn chưa hoàn thiện ở mức tốt nhất.</a:t>
            </a:r>
            <a:endParaRPr b="1" sz="2000">
              <a:solidFill>
                <a:schemeClr val="dk1"/>
              </a:solidFill>
              <a:latin typeface="Montserrat"/>
              <a:ea typeface="Montserrat"/>
              <a:cs typeface="Montserrat"/>
              <a:sym typeface="Montserrat"/>
            </a:endParaRPr>
          </a:p>
          <a:p>
            <a:pPr indent="-355600" lvl="0" marL="457200" rtl="0" algn="l">
              <a:lnSpc>
                <a:spcPct val="115000"/>
              </a:lnSpc>
              <a:spcBef>
                <a:spcPts val="0"/>
              </a:spcBef>
              <a:spcAft>
                <a:spcPts val="0"/>
              </a:spcAft>
              <a:buSzPts val="2000"/>
              <a:buFont typeface="Montserrat"/>
              <a:buChar char="●"/>
            </a:pPr>
            <a:r>
              <a:rPr b="1" lang="en-US" sz="2000">
                <a:solidFill>
                  <a:schemeClr val="dk1"/>
                </a:solidFill>
                <a:latin typeface="Montserrat"/>
                <a:ea typeface="Montserrat"/>
                <a:cs typeface="Montserrat"/>
                <a:sym typeface="Montserrat"/>
              </a:rPr>
              <a:t>Học được các công nghệ mới và cách xử lý ngôn ngữ tự nhiên bằng deep learning</a:t>
            </a:r>
            <a:endParaRPr b="1"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b="1" lang="en-US" sz="2000">
                <a:solidFill>
                  <a:schemeClr val="dk1"/>
                </a:solidFill>
                <a:latin typeface="Montserrat"/>
                <a:ea typeface="Montserrat"/>
                <a:cs typeface="Montserrat"/>
                <a:sym typeface="Montserrat"/>
              </a:rPr>
              <a:t>Đề tài có thể áp dụng vào thực tế và có thể kiếm thu nhập cho chủ sở hữu ứng dụng.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5"/>
          <p:cNvSpPr/>
          <p:nvPr/>
        </p:nvSpPr>
        <p:spPr>
          <a:xfrm>
            <a:off x="0" y="0"/>
            <a:ext cx="12192000" cy="6858000"/>
          </a:xfrm>
          <a:prstGeom prst="rect">
            <a:avLst/>
          </a:prstGeom>
          <a:solidFill>
            <a:srgbClr val="1B1B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00" name="Google Shape;2300;p5"/>
          <p:cNvPicPr preferRelativeResize="0"/>
          <p:nvPr/>
        </p:nvPicPr>
        <p:blipFill rotWithShape="1">
          <a:blip r:embed="rId3">
            <a:alphaModFix amt="20000"/>
          </a:blip>
          <a:srcRect b="40296" l="27586" r="0" t="0"/>
          <a:stretch/>
        </p:blipFill>
        <p:spPr>
          <a:xfrm>
            <a:off x="7536435" y="2300415"/>
            <a:ext cx="4381598" cy="2461511"/>
          </a:xfrm>
          <a:prstGeom prst="rect">
            <a:avLst/>
          </a:prstGeom>
          <a:noFill/>
          <a:ln>
            <a:noFill/>
          </a:ln>
        </p:spPr>
      </p:pic>
      <p:pic>
        <p:nvPicPr>
          <p:cNvPr id="2301" name="Google Shape;2301;p5"/>
          <p:cNvPicPr preferRelativeResize="0"/>
          <p:nvPr/>
        </p:nvPicPr>
        <p:blipFill rotWithShape="1">
          <a:blip r:embed="rId3">
            <a:alphaModFix amt="20000"/>
          </a:blip>
          <a:srcRect b="0" l="2033" r="16084" t="0"/>
          <a:stretch/>
        </p:blipFill>
        <p:spPr>
          <a:xfrm>
            <a:off x="679123" y="1536756"/>
            <a:ext cx="3949205" cy="3286250"/>
          </a:xfrm>
          <a:prstGeom prst="rect">
            <a:avLst/>
          </a:prstGeom>
          <a:noFill/>
          <a:ln>
            <a:noFill/>
          </a:ln>
        </p:spPr>
      </p:pic>
      <p:sp>
        <p:nvSpPr>
          <p:cNvPr id="2302" name="Google Shape;2302;p5"/>
          <p:cNvSpPr/>
          <p:nvPr/>
        </p:nvSpPr>
        <p:spPr>
          <a:xfrm>
            <a:off x="679123" y="2660653"/>
            <a:ext cx="10928761"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FFFFFF"/>
                </a:solidFill>
                <a:latin typeface="Quattrocento Sans"/>
                <a:ea typeface="Quattrocento Sans"/>
                <a:cs typeface="Quattrocento Sans"/>
                <a:sym typeface="Quattrocento Sans"/>
              </a:rPr>
              <a:t>CHÂN THÀNH CẢM ƠN QUÝ THẦY CÔ </a:t>
            </a:r>
            <a:endParaRPr/>
          </a:p>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FFFFFF"/>
                </a:solidFill>
                <a:latin typeface="Quattrocento Sans"/>
                <a:ea typeface="Quattrocento Sans"/>
                <a:cs typeface="Quattrocento Sans"/>
                <a:sym typeface="Quattrocento Sans"/>
              </a:rPr>
              <a:t>VÀ CÁC BẠN QUAN TÂM THEO DÕI</a:t>
            </a:r>
            <a:endParaRPr b="1" i="0" sz="4000" u="none" cap="none" strike="noStrike">
              <a:solidFill>
                <a:schemeClr val="dk1"/>
              </a:solidFill>
              <a:latin typeface="Calibri"/>
              <a:ea typeface="Calibri"/>
              <a:cs typeface="Calibri"/>
              <a:sym typeface="Calibri"/>
            </a:endParaRPr>
          </a:p>
        </p:txBody>
      </p:sp>
      <p:pic>
        <p:nvPicPr>
          <p:cNvPr id="2303" name="Google Shape;2303;p5"/>
          <p:cNvPicPr preferRelativeResize="0"/>
          <p:nvPr/>
        </p:nvPicPr>
        <p:blipFill rotWithShape="1">
          <a:blip r:embed="rId3">
            <a:alphaModFix amt="20000"/>
          </a:blip>
          <a:srcRect b="40296" l="27586" r="0" t="0"/>
          <a:stretch/>
        </p:blipFill>
        <p:spPr>
          <a:xfrm>
            <a:off x="3938263" y="2128918"/>
            <a:ext cx="3902163" cy="2192172"/>
          </a:xfrm>
          <a:prstGeom prst="rect">
            <a:avLst/>
          </a:prstGeom>
          <a:noFill/>
          <a:ln>
            <a:noFill/>
          </a:ln>
        </p:spPr>
      </p:pic>
      <p:cxnSp>
        <p:nvCxnSpPr>
          <p:cNvPr id="2304" name="Google Shape;2304;p5"/>
          <p:cNvCxnSpPr/>
          <p:nvPr/>
        </p:nvCxnSpPr>
        <p:spPr>
          <a:xfrm rot="10800000">
            <a:off x="10709959" y="2854961"/>
            <a:ext cx="0" cy="961709"/>
          </a:xfrm>
          <a:prstGeom prst="straightConnector1">
            <a:avLst/>
          </a:prstGeom>
          <a:noFill/>
          <a:ln cap="flat" cmpd="sng" w="19050">
            <a:solidFill>
              <a:srgbClr val="D91E48"/>
            </a:solidFill>
            <a:prstDash val="solid"/>
            <a:miter lim="800000"/>
            <a:headEnd len="sm" w="sm" type="none"/>
            <a:tailEnd len="sm" w="sm" type="none"/>
          </a:ln>
        </p:spPr>
      </p:cxnSp>
      <p:cxnSp>
        <p:nvCxnSpPr>
          <p:cNvPr id="2305" name="Google Shape;2305;p5"/>
          <p:cNvCxnSpPr/>
          <p:nvPr/>
        </p:nvCxnSpPr>
        <p:spPr>
          <a:xfrm>
            <a:off x="12074554" y="6238283"/>
            <a:ext cx="0" cy="446859"/>
          </a:xfrm>
          <a:prstGeom prst="straightConnector1">
            <a:avLst/>
          </a:prstGeom>
          <a:noFill/>
          <a:ln cap="flat" cmpd="sng" w="9525">
            <a:solidFill>
              <a:schemeClr val="lt1"/>
            </a:solidFill>
            <a:prstDash val="solid"/>
            <a:miter lim="800000"/>
            <a:headEnd len="sm" w="sm" type="none"/>
            <a:tailEnd len="sm" w="sm" type="none"/>
          </a:ln>
        </p:spPr>
      </p:cxnSp>
      <p:pic>
        <p:nvPicPr>
          <p:cNvPr id="2306" name="Google Shape;2306;p5"/>
          <p:cNvPicPr preferRelativeResize="0"/>
          <p:nvPr/>
        </p:nvPicPr>
        <p:blipFill rotWithShape="1">
          <a:blip r:embed="rId4">
            <a:alphaModFix/>
          </a:blip>
          <a:srcRect b="0" l="0" r="0" t="0"/>
          <a:stretch/>
        </p:blipFill>
        <p:spPr>
          <a:xfrm>
            <a:off x="-591133" y="5976564"/>
            <a:ext cx="1417156" cy="1417156"/>
          </a:xfrm>
          <a:prstGeom prst="rect">
            <a:avLst/>
          </a:prstGeom>
          <a:noFill/>
          <a:ln>
            <a:noFill/>
          </a:ln>
        </p:spPr>
      </p:pic>
      <p:pic>
        <p:nvPicPr>
          <p:cNvPr id="2307" name="Google Shape;2307;p5"/>
          <p:cNvPicPr preferRelativeResize="0"/>
          <p:nvPr/>
        </p:nvPicPr>
        <p:blipFill rotWithShape="1">
          <a:blip r:embed="rId5">
            <a:alphaModFix/>
          </a:blip>
          <a:srcRect b="0" l="0" r="0" t="0"/>
          <a:stretch/>
        </p:blipFill>
        <p:spPr>
          <a:xfrm>
            <a:off x="726165" y="2778046"/>
            <a:ext cx="999265" cy="999265"/>
          </a:xfrm>
          <a:prstGeom prst="rect">
            <a:avLst/>
          </a:prstGeom>
          <a:noFill/>
          <a:ln>
            <a:noFill/>
          </a:ln>
        </p:spPr>
      </p:pic>
      <p:grpSp>
        <p:nvGrpSpPr>
          <p:cNvPr id="2308" name="Google Shape;2308;p5"/>
          <p:cNvGrpSpPr/>
          <p:nvPr/>
        </p:nvGrpSpPr>
        <p:grpSpPr>
          <a:xfrm>
            <a:off x="1905223" y="-471268"/>
            <a:ext cx="938089" cy="1004343"/>
            <a:chOff x="6828052" y="3971318"/>
            <a:chExt cx="3129770" cy="3350814"/>
          </a:xfrm>
        </p:grpSpPr>
        <p:sp>
          <p:nvSpPr>
            <p:cNvPr id="2309" name="Google Shape;2309;p5"/>
            <p:cNvSpPr/>
            <p:nvPr/>
          </p:nvSpPr>
          <p:spPr>
            <a:xfrm rot="-2694944">
              <a:off x="9881847" y="7250957"/>
              <a:ext cx="58964" cy="58964"/>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0" name="Google Shape;2310;p5"/>
            <p:cNvSpPr/>
            <p:nvPr/>
          </p:nvSpPr>
          <p:spPr>
            <a:xfrm rot="-2694944">
              <a:off x="9882215" y="6999961"/>
              <a:ext cx="58964" cy="58964"/>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1" name="Google Shape;2311;p5"/>
            <p:cNvSpPr/>
            <p:nvPr/>
          </p:nvSpPr>
          <p:spPr>
            <a:xfrm rot="-2694944">
              <a:off x="9882585" y="674896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2" name="Google Shape;2312;p5"/>
            <p:cNvSpPr/>
            <p:nvPr/>
          </p:nvSpPr>
          <p:spPr>
            <a:xfrm rot="-2694944">
              <a:off x="9882954" y="6497968"/>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3" name="Google Shape;2313;p5"/>
            <p:cNvSpPr/>
            <p:nvPr/>
          </p:nvSpPr>
          <p:spPr>
            <a:xfrm rot="-2694944">
              <a:off x="9883324" y="624697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4" name="Google Shape;2314;p5"/>
            <p:cNvSpPr/>
            <p:nvPr/>
          </p:nvSpPr>
          <p:spPr>
            <a:xfrm rot="-2694944">
              <a:off x="9883693" y="5995976"/>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5" name="Google Shape;2315;p5"/>
            <p:cNvSpPr/>
            <p:nvPr/>
          </p:nvSpPr>
          <p:spPr>
            <a:xfrm rot="-2694944">
              <a:off x="9884061" y="5744979"/>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6" name="Google Shape;2316;p5"/>
            <p:cNvSpPr/>
            <p:nvPr/>
          </p:nvSpPr>
          <p:spPr>
            <a:xfrm rot="-2694944">
              <a:off x="9884431" y="5493983"/>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7" name="Google Shape;2317;p5"/>
            <p:cNvSpPr/>
            <p:nvPr/>
          </p:nvSpPr>
          <p:spPr>
            <a:xfrm rot="-2694944">
              <a:off x="9884799" y="5242986"/>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8" name="Google Shape;2318;p5"/>
            <p:cNvSpPr/>
            <p:nvPr/>
          </p:nvSpPr>
          <p:spPr>
            <a:xfrm rot="-2694944">
              <a:off x="9885169" y="499199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9" name="Google Shape;2319;p5"/>
            <p:cNvSpPr/>
            <p:nvPr/>
          </p:nvSpPr>
          <p:spPr>
            <a:xfrm rot="-2694944">
              <a:off x="9885538" y="4740993"/>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0" name="Google Shape;2320;p5"/>
            <p:cNvSpPr/>
            <p:nvPr/>
          </p:nvSpPr>
          <p:spPr>
            <a:xfrm rot="-2694944">
              <a:off x="9885908" y="448999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1" name="Google Shape;2321;p5"/>
            <p:cNvSpPr/>
            <p:nvPr/>
          </p:nvSpPr>
          <p:spPr>
            <a:xfrm rot="-2694944">
              <a:off x="9886276" y="423900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2" name="Google Shape;2322;p5"/>
            <p:cNvSpPr/>
            <p:nvPr/>
          </p:nvSpPr>
          <p:spPr>
            <a:xfrm rot="-2694944">
              <a:off x="9886646" y="398800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3" name="Google Shape;2323;p5"/>
            <p:cNvSpPr/>
            <p:nvPr/>
          </p:nvSpPr>
          <p:spPr>
            <a:xfrm rot="-2694944">
              <a:off x="9628520" y="7250584"/>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4" name="Google Shape;2324;p5"/>
            <p:cNvSpPr/>
            <p:nvPr/>
          </p:nvSpPr>
          <p:spPr>
            <a:xfrm rot="-2694944">
              <a:off x="9628889" y="6999588"/>
              <a:ext cx="58964" cy="58964"/>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5" name="Google Shape;2325;p5"/>
            <p:cNvSpPr/>
            <p:nvPr/>
          </p:nvSpPr>
          <p:spPr>
            <a:xfrm rot="-2694944">
              <a:off x="9629259" y="674859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6" name="Google Shape;2326;p5"/>
            <p:cNvSpPr/>
            <p:nvPr/>
          </p:nvSpPr>
          <p:spPr>
            <a:xfrm rot="-2694944">
              <a:off x="9629627" y="6497595"/>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7" name="Google Shape;2327;p5"/>
            <p:cNvSpPr/>
            <p:nvPr/>
          </p:nvSpPr>
          <p:spPr>
            <a:xfrm rot="-2694944">
              <a:off x="9629996" y="6246599"/>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8" name="Google Shape;2328;p5"/>
            <p:cNvSpPr/>
            <p:nvPr/>
          </p:nvSpPr>
          <p:spPr>
            <a:xfrm rot="-2694944">
              <a:off x="9630366" y="5995602"/>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9" name="Google Shape;2329;p5"/>
            <p:cNvSpPr/>
            <p:nvPr/>
          </p:nvSpPr>
          <p:spPr>
            <a:xfrm rot="-2694944">
              <a:off x="9630735" y="5744606"/>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0" name="Google Shape;2330;p5"/>
            <p:cNvSpPr/>
            <p:nvPr/>
          </p:nvSpPr>
          <p:spPr>
            <a:xfrm rot="-2694944">
              <a:off x="9631104" y="5493609"/>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1" name="Google Shape;2331;p5"/>
            <p:cNvSpPr/>
            <p:nvPr/>
          </p:nvSpPr>
          <p:spPr>
            <a:xfrm rot="-2694944">
              <a:off x="9631473" y="5242614"/>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2" name="Google Shape;2332;p5"/>
            <p:cNvSpPr/>
            <p:nvPr/>
          </p:nvSpPr>
          <p:spPr>
            <a:xfrm rot="-2694944">
              <a:off x="9631843" y="499161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3" name="Google Shape;2333;p5"/>
            <p:cNvSpPr/>
            <p:nvPr/>
          </p:nvSpPr>
          <p:spPr>
            <a:xfrm rot="-2694944">
              <a:off x="9632211" y="4740621"/>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4" name="Google Shape;2334;p5"/>
            <p:cNvSpPr/>
            <p:nvPr/>
          </p:nvSpPr>
          <p:spPr>
            <a:xfrm rot="-2694944">
              <a:off x="9632580" y="448962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5" name="Google Shape;2335;p5"/>
            <p:cNvSpPr/>
            <p:nvPr/>
          </p:nvSpPr>
          <p:spPr>
            <a:xfrm rot="-2694944">
              <a:off x="9632950" y="423862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6" name="Google Shape;2336;p5"/>
            <p:cNvSpPr/>
            <p:nvPr/>
          </p:nvSpPr>
          <p:spPr>
            <a:xfrm rot="-2694944">
              <a:off x="9633211" y="3987691"/>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7" name="Google Shape;2337;p5"/>
            <p:cNvSpPr/>
            <p:nvPr/>
          </p:nvSpPr>
          <p:spPr>
            <a:xfrm rot="-2694944">
              <a:off x="9375028" y="7250045"/>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8" name="Google Shape;2338;p5"/>
            <p:cNvSpPr/>
            <p:nvPr/>
          </p:nvSpPr>
          <p:spPr>
            <a:xfrm rot="-2694944">
              <a:off x="9375396" y="6999048"/>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9" name="Google Shape;2339;p5"/>
            <p:cNvSpPr/>
            <p:nvPr/>
          </p:nvSpPr>
          <p:spPr>
            <a:xfrm rot="-2694944">
              <a:off x="9375765" y="6748053"/>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0" name="Google Shape;2340;p5"/>
            <p:cNvSpPr/>
            <p:nvPr/>
          </p:nvSpPr>
          <p:spPr>
            <a:xfrm rot="-2694944">
              <a:off x="9376135" y="6497056"/>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1" name="Google Shape;2341;p5"/>
            <p:cNvSpPr/>
            <p:nvPr/>
          </p:nvSpPr>
          <p:spPr>
            <a:xfrm rot="-2694944">
              <a:off x="9376503" y="624606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2" name="Google Shape;2342;p5"/>
            <p:cNvSpPr/>
            <p:nvPr/>
          </p:nvSpPr>
          <p:spPr>
            <a:xfrm rot="-2694944">
              <a:off x="9376873" y="599506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3" name="Google Shape;2343;p5"/>
            <p:cNvSpPr/>
            <p:nvPr/>
          </p:nvSpPr>
          <p:spPr>
            <a:xfrm rot="-2694944">
              <a:off x="9377242" y="574406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4" name="Google Shape;2344;p5"/>
            <p:cNvSpPr/>
            <p:nvPr/>
          </p:nvSpPr>
          <p:spPr>
            <a:xfrm rot="-2694944">
              <a:off x="9377612" y="549307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5" name="Google Shape;2345;p5"/>
            <p:cNvSpPr/>
            <p:nvPr/>
          </p:nvSpPr>
          <p:spPr>
            <a:xfrm rot="-2694944">
              <a:off x="9377981" y="5242075"/>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6" name="Google Shape;2346;p5"/>
            <p:cNvSpPr/>
            <p:nvPr/>
          </p:nvSpPr>
          <p:spPr>
            <a:xfrm rot="-2694944">
              <a:off x="9378349" y="499107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7" name="Google Shape;2347;p5"/>
            <p:cNvSpPr/>
            <p:nvPr/>
          </p:nvSpPr>
          <p:spPr>
            <a:xfrm rot="-2694944">
              <a:off x="9378719" y="4740082"/>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8" name="Google Shape;2348;p5"/>
            <p:cNvSpPr/>
            <p:nvPr/>
          </p:nvSpPr>
          <p:spPr>
            <a:xfrm rot="-2694944">
              <a:off x="9379087" y="448908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9" name="Google Shape;2349;p5"/>
            <p:cNvSpPr/>
            <p:nvPr/>
          </p:nvSpPr>
          <p:spPr>
            <a:xfrm rot="-2694944">
              <a:off x="9379457" y="4238089"/>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0" name="Google Shape;2350;p5"/>
            <p:cNvSpPr/>
            <p:nvPr/>
          </p:nvSpPr>
          <p:spPr>
            <a:xfrm rot="-2694944">
              <a:off x="9379826" y="398709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1" name="Google Shape;2351;p5"/>
            <p:cNvSpPr/>
            <p:nvPr/>
          </p:nvSpPr>
          <p:spPr>
            <a:xfrm rot="-2694944">
              <a:off x="9121534" y="724983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2" name="Google Shape;2352;p5"/>
            <p:cNvSpPr/>
            <p:nvPr/>
          </p:nvSpPr>
          <p:spPr>
            <a:xfrm rot="-2694944">
              <a:off x="9121902" y="699884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3" name="Google Shape;2353;p5"/>
            <p:cNvSpPr/>
            <p:nvPr/>
          </p:nvSpPr>
          <p:spPr>
            <a:xfrm rot="-2694944">
              <a:off x="9122272" y="674784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4" name="Google Shape;2354;p5"/>
            <p:cNvSpPr/>
            <p:nvPr/>
          </p:nvSpPr>
          <p:spPr>
            <a:xfrm rot="-2694944">
              <a:off x="9122534" y="649690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5" name="Google Shape;2355;p5"/>
            <p:cNvSpPr/>
            <p:nvPr/>
          </p:nvSpPr>
          <p:spPr>
            <a:xfrm rot="-2694944">
              <a:off x="9122903" y="624591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6" name="Google Shape;2356;p5"/>
            <p:cNvSpPr/>
            <p:nvPr/>
          </p:nvSpPr>
          <p:spPr>
            <a:xfrm rot="-2694944">
              <a:off x="9123272" y="599491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7" name="Google Shape;2357;p5"/>
            <p:cNvSpPr/>
            <p:nvPr/>
          </p:nvSpPr>
          <p:spPr>
            <a:xfrm rot="-2694944">
              <a:off x="9123641" y="574391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8" name="Google Shape;2358;p5"/>
            <p:cNvSpPr/>
            <p:nvPr/>
          </p:nvSpPr>
          <p:spPr>
            <a:xfrm rot="-2694944">
              <a:off x="9124010" y="5492923"/>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9" name="Google Shape;2359;p5"/>
            <p:cNvSpPr/>
            <p:nvPr/>
          </p:nvSpPr>
          <p:spPr>
            <a:xfrm rot="-2694944">
              <a:off x="9124487" y="5241868"/>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0" name="Google Shape;2360;p5"/>
            <p:cNvSpPr/>
            <p:nvPr/>
          </p:nvSpPr>
          <p:spPr>
            <a:xfrm rot="-2694944">
              <a:off x="9124856" y="499087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1" name="Google Shape;2361;p5"/>
            <p:cNvSpPr/>
            <p:nvPr/>
          </p:nvSpPr>
          <p:spPr>
            <a:xfrm rot="-2694944">
              <a:off x="9125225" y="4739875"/>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2" name="Google Shape;2362;p5"/>
            <p:cNvSpPr/>
            <p:nvPr/>
          </p:nvSpPr>
          <p:spPr>
            <a:xfrm rot="-2694944">
              <a:off x="9125595" y="4488878"/>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3" name="Google Shape;2363;p5"/>
            <p:cNvSpPr/>
            <p:nvPr/>
          </p:nvSpPr>
          <p:spPr>
            <a:xfrm rot="-2694944">
              <a:off x="9125964" y="423788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4" name="Google Shape;2364;p5"/>
            <p:cNvSpPr/>
            <p:nvPr/>
          </p:nvSpPr>
          <p:spPr>
            <a:xfrm rot="-2694944">
              <a:off x="9126333" y="398688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5" name="Google Shape;2365;p5"/>
            <p:cNvSpPr/>
            <p:nvPr/>
          </p:nvSpPr>
          <p:spPr>
            <a:xfrm rot="-2694944">
              <a:off x="8868104" y="7249450"/>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6" name="Google Shape;2366;p5"/>
            <p:cNvSpPr/>
            <p:nvPr/>
          </p:nvSpPr>
          <p:spPr>
            <a:xfrm rot="-2694944">
              <a:off x="8868472" y="6998454"/>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7" name="Google Shape;2367;p5"/>
            <p:cNvSpPr/>
            <p:nvPr/>
          </p:nvSpPr>
          <p:spPr>
            <a:xfrm rot="-2694944">
              <a:off x="8868842" y="6747457"/>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8" name="Google Shape;2368;p5"/>
            <p:cNvSpPr/>
            <p:nvPr/>
          </p:nvSpPr>
          <p:spPr>
            <a:xfrm rot="-2694944">
              <a:off x="8869210" y="6496461"/>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9" name="Google Shape;2369;p5"/>
            <p:cNvSpPr/>
            <p:nvPr/>
          </p:nvSpPr>
          <p:spPr>
            <a:xfrm rot="-2694944">
              <a:off x="8869580" y="6245465"/>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0" name="Google Shape;2370;p5"/>
            <p:cNvSpPr/>
            <p:nvPr/>
          </p:nvSpPr>
          <p:spPr>
            <a:xfrm rot="-2694944">
              <a:off x="8869949" y="5994469"/>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1" name="Google Shape;2371;p5"/>
            <p:cNvSpPr/>
            <p:nvPr/>
          </p:nvSpPr>
          <p:spPr>
            <a:xfrm rot="-2694944">
              <a:off x="8870318" y="5743472"/>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2" name="Google Shape;2372;p5"/>
            <p:cNvSpPr/>
            <p:nvPr/>
          </p:nvSpPr>
          <p:spPr>
            <a:xfrm rot="-2694944">
              <a:off x="8870688" y="5492476"/>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3" name="Google Shape;2373;p5"/>
            <p:cNvSpPr/>
            <p:nvPr/>
          </p:nvSpPr>
          <p:spPr>
            <a:xfrm rot="-2694944">
              <a:off x="8871056" y="5241479"/>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4" name="Google Shape;2374;p5"/>
            <p:cNvSpPr/>
            <p:nvPr/>
          </p:nvSpPr>
          <p:spPr>
            <a:xfrm rot="-2694944">
              <a:off x="8871426" y="4990483"/>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5" name="Google Shape;2375;p5"/>
            <p:cNvSpPr/>
            <p:nvPr/>
          </p:nvSpPr>
          <p:spPr>
            <a:xfrm rot="-2694944">
              <a:off x="8871764" y="4739411"/>
              <a:ext cx="58964" cy="58876"/>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6" name="Google Shape;2376;p5"/>
            <p:cNvSpPr/>
            <p:nvPr/>
          </p:nvSpPr>
          <p:spPr>
            <a:xfrm rot="-2694944">
              <a:off x="8872163" y="4488491"/>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7" name="Google Shape;2377;p5"/>
            <p:cNvSpPr/>
            <p:nvPr/>
          </p:nvSpPr>
          <p:spPr>
            <a:xfrm rot="-2694944">
              <a:off x="8872502" y="4237418"/>
              <a:ext cx="58964" cy="58876"/>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8" name="Google Shape;2378;p5"/>
            <p:cNvSpPr/>
            <p:nvPr/>
          </p:nvSpPr>
          <p:spPr>
            <a:xfrm rot="-2694944">
              <a:off x="8872902" y="3986498"/>
              <a:ext cx="58964" cy="58787"/>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9" name="Google Shape;2379;p5"/>
            <p:cNvSpPr/>
            <p:nvPr/>
          </p:nvSpPr>
          <p:spPr>
            <a:xfrm rot="-2694944">
              <a:off x="8614548" y="7249093"/>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0" name="Google Shape;2380;p5"/>
            <p:cNvSpPr/>
            <p:nvPr/>
          </p:nvSpPr>
          <p:spPr>
            <a:xfrm rot="-2694944">
              <a:off x="8614917" y="699809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1" name="Google Shape;2381;p5"/>
            <p:cNvSpPr/>
            <p:nvPr/>
          </p:nvSpPr>
          <p:spPr>
            <a:xfrm rot="-2694944">
              <a:off x="8615286" y="674710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2" name="Google Shape;2382;p5"/>
            <p:cNvSpPr/>
            <p:nvPr/>
          </p:nvSpPr>
          <p:spPr>
            <a:xfrm rot="-2694944">
              <a:off x="8615656" y="649610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3" name="Google Shape;2383;p5"/>
            <p:cNvSpPr/>
            <p:nvPr/>
          </p:nvSpPr>
          <p:spPr>
            <a:xfrm rot="-2694944">
              <a:off x="8616024" y="6245107"/>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4" name="Google Shape;2384;p5"/>
            <p:cNvSpPr/>
            <p:nvPr/>
          </p:nvSpPr>
          <p:spPr>
            <a:xfrm rot="-2694944">
              <a:off x="8616394" y="599411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5" name="Google Shape;2385;p5"/>
            <p:cNvSpPr/>
            <p:nvPr/>
          </p:nvSpPr>
          <p:spPr>
            <a:xfrm rot="-2694944">
              <a:off x="8616763" y="5743115"/>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6" name="Google Shape;2386;p5"/>
            <p:cNvSpPr/>
            <p:nvPr/>
          </p:nvSpPr>
          <p:spPr>
            <a:xfrm rot="-2694944">
              <a:off x="8617132" y="5492119"/>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7" name="Google Shape;2387;p5"/>
            <p:cNvSpPr/>
            <p:nvPr/>
          </p:nvSpPr>
          <p:spPr>
            <a:xfrm rot="-2694944">
              <a:off x="8617501" y="524112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8" name="Google Shape;2388;p5"/>
            <p:cNvSpPr/>
            <p:nvPr/>
          </p:nvSpPr>
          <p:spPr>
            <a:xfrm rot="-2694944">
              <a:off x="8617870" y="4990126"/>
              <a:ext cx="58964" cy="58964"/>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9" name="Google Shape;2389;p5"/>
            <p:cNvSpPr/>
            <p:nvPr/>
          </p:nvSpPr>
          <p:spPr>
            <a:xfrm rot="-2694944">
              <a:off x="8618240" y="473912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0" name="Google Shape;2390;p5"/>
            <p:cNvSpPr/>
            <p:nvPr/>
          </p:nvSpPr>
          <p:spPr>
            <a:xfrm rot="-2694944">
              <a:off x="8618608" y="448813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1" name="Google Shape;2391;p5"/>
            <p:cNvSpPr/>
            <p:nvPr/>
          </p:nvSpPr>
          <p:spPr>
            <a:xfrm rot="-2694944">
              <a:off x="8619203" y="423719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2" name="Google Shape;2392;p5"/>
            <p:cNvSpPr/>
            <p:nvPr/>
          </p:nvSpPr>
          <p:spPr>
            <a:xfrm rot="-2694944">
              <a:off x="8619572" y="3986199"/>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3" name="Google Shape;2393;p5"/>
            <p:cNvSpPr/>
            <p:nvPr/>
          </p:nvSpPr>
          <p:spPr>
            <a:xfrm rot="-2694944">
              <a:off x="8361117" y="7248705"/>
              <a:ext cx="58964" cy="58787"/>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4" name="Google Shape;2394;p5"/>
            <p:cNvSpPr/>
            <p:nvPr/>
          </p:nvSpPr>
          <p:spPr>
            <a:xfrm rot="-2694944">
              <a:off x="8361487" y="6997708"/>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5" name="Google Shape;2395;p5"/>
            <p:cNvSpPr/>
            <p:nvPr/>
          </p:nvSpPr>
          <p:spPr>
            <a:xfrm rot="-2694944">
              <a:off x="8361855" y="6746712"/>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6" name="Google Shape;2396;p5"/>
            <p:cNvSpPr/>
            <p:nvPr/>
          </p:nvSpPr>
          <p:spPr>
            <a:xfrm rot="-2694944">
              <a:off x="8362225" y="6495715"/>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7" name="Google Shape;2397;p5"/>
            <p:cNvSpPr/>
            <p:nvPr/>
          </p:nvSpPr>
          <p:spPr>
            <a:xfrm rot="-2694944">
              <a:off x="8362594" y="6244720"/>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8" name="Google Shape;2398;p5"/>
            <p:cNvSpPr/>
            <p:nvPr/>
          </p:nvSpPr>
          <p:spPr>
            <a:xfrm rot="-2694944">
              <a:off x="8362963" y="5993722"/>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9" name="Google Shape;2399;p5"/>
            <p:cNvSpPr/>
            <p:nvPr/>
          </p:nvSpPr>
          <p:spPr>
            <a:xfrm rot="-2694944">
              <a:off x="8363333" y="5742727"/>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0" name="Google Shape;2400;p5"/>
            <p:cNvSpPr/>
            <p:nvPr/>
          </p:nvSpPr>
          <p:spPr>
            <a:xfrm rot="-2694944">
              <a:off x="8363670" y="5491655"/>
              <a:ext cx="58964" cy="58876"/>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1" name="Google Shape;2401;p5"/>
            <p:cNvSpPr/>
            <p:nvPr/>
          </p:nvSpPr>
          <p:spPr>
            <a:xfrm rot="-2694944">
              <a:off x="8364071" y="5240734"/>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2" name="Google Shape;2402;p5"/>
            <p:cNvSpPr/>
            <p:nvPr/>
          </p:nvSpPr>
          <p:spPr>
            <a:xfrm rot="-2694944">
              <a:off x="8364439" y="4989737"/>
              <a:ext cx="58964" cy="58787"/>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3" name="Google Shape;2403;p5"/>
            <p:cNvSpPr/>
            <p:nvPr/>
          </p:nvSpPr>
          <p:spPr>
            <a:xfrm rot="-2694944">
              <a:off x="8364809" y="4738741"/>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4" name="Google Shape;2404;p5"/>
            <p:cNvSpPr/>
            <p:nvPr/>
          </p:nvSpPr>
          <p:spPr>
            <a:xfrm rot="-2694944">
              <a:off x="8365178" y="4487744"/>
              <a:ext cx="58964" cy="58787"/>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5" name="Google Shape;2405;p5"/>
            <p:cNvSpPr/>
            <p:nvPr/>
          </p:nvSpPr>
          <p:spPr>
            <a:xfrm rot="-2694944">
              <a:off x="8365547" y="4236749"/>
              <a:ext cx="58964" cy="58787"/>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6" name="Google Shape;2406;p5"/>
            <p:cNvSpPr/>
            <p:nvPr/>
          </p:nvSpPr>
          <p:spPr>
            <a:xfrm rot="-2694944">
              <a:off x="8365917" y="3985752"/>
              <a:ext cx="58964" cy="58787"/>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7" name="Google Shape;2407;p5"/>
            <p:cNvSpPr/>
            <p:nvPr/>
          </p:nvSpPr>
          <p:spPr>
            <a:xfrm rot="-2694944">
              <a:off x="8107562" y="724834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8" name="Google Shape;2408;p5"/>
            <p:cNvSpPr/>
            <p:nvPr/>
          </p:nvSpPr>
          <p:spPr>
            <a:xfrm rot="-2694944">
              <a:off x="8107931" y="699735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9" name="Google Shape;2409;p5"/>
            <p:cNvSpPr/>
            <p:nvPr/>
          </p:nvSpPr>
          <p:spPr>
            <a:xfrm rot="-2694944">
              <a:off x="8108301" y="674635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0" name="Google Shape;2410;p5"/>
            <p:cNvSpPr/>
            <p:nvPr/>
          </p:nvSpPr>
          <p:spPr>
            <a:xfrm rot="-2694944">
              <a:off x="8108669" y="6495358"/>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1" name="Google Shape;2411;p5"/>
            <p:cNvSpPr/>
            <p:nvPr/>
          </p:nvSpPr>
          <p:spPr>
            <a:xfrm rot="-2694944">
              <a:off x="8109263" y="6244421"/>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2" name="Google Shape;2412;p5"/>
            <p:cNvSpPr/>
            <p:nvPr/>
          </p:nvSpPr>
          <p:spPr>
            <a:xfrm rot="-2694944">
              <a:off x="8109633" y="5993425"/>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3" name="Google Shape;2413;p5"/>
            <p:cNvSpPr/>
            <p:nvPr/>
          </p:nvSpPr>
          <p:spPr>
            <a:xfrm rot="-2694944">
              <a:off x="8110002" y="5742428"/>
              <a:ext cx="58846" cy="58846"/>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4" name="Google Shape;2414;p5"/>
            <p:cNvSpPr/>
            <p:nvPr/>
          </p:nvSpPr>
          <p:spPr>
            <a:xfrm rot="-2694944">
              <a:off x="8110371" y="549143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5" name="Google Shape;2415;p5"/>
            <p:cNvSpPr/>
            <p:nvPr/>
          </p:nvSpPr>
          <p:spPr>
            <a:xfrm rot="-2694944">
              <a:off x="8110515" y="5240377"/>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6" name="Google Shape;2416;p5"/>
            <p:cNvSpPr/>
            <p:nvPr/>
          </p:nvSpPr>
          <p:spPr>
            <a:xfrm rot="-2694944">
              <a:off x="8110885" y="4989380"/>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7" name="Google Shape;2417;p5"/>
            <p:cNvSpPr/>
            <p:nvPr/>
          </p:nvSpPr>
          <p:spPr>
            <a:xfrm rot="-2694944">
              <a:off x="8111253" y="4738384"/>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8" name="Google Shape;2418;p5"/>
            <p:cNvSpPr/>
            <p:nvPr/>
          </p:nvSpPr>
          <p:spPr>
            <a:xfrm rot="-2694944">
              <a:off x="8111623" y="4487387"/>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9" name="Google Shape;2419;p5"/>
            <p:cNvSpPr/>
            <p:nvPr/>
          </p:nvSpPr>
          <p:spPr>
            <a:xfrm rot="-2694944">
              <a:off x="8111991" y="4236391"/>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0" name="Google Shape;2420;p5"/>
            <p:cNvSpPr/>
            <p:nvPr/>
          </p:nvSpPr>
          <p:spPr>
            <a:xfrm rot="-2694944">
              <a:off x="8112361" y="398539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1" name="Google Shape;2421;p5"/>
            <p:cNvSpPr/>
            <p:nvPr/>
          </p:nvSpPr>
          <p:spPr>
            <a:xfrm rot="-2694944">
              <a:off x="7854235" y="724797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2" name="Google Shape;2422;p5"/>
            <p:cNvSpPr/>
            <p:nvPr/>
          </p:nvSpPr>
          <p:spPr>
            <a:xfrm rot="-2694944">
              <a:off x="7854604" y="699697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3" name="Google Shape;2423;p5"/>
            <p:cNvSpPr/>
            <p:nvPr/>
          </p:nvSpPr>
          <p:spPr>
            <a:xfrm rot="-2694944">
              <a:off x="7854973" y="6745982"/>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4" name="Google Shape;2424;p5"/>
            <p:cNvSpPr/>
            <p:nvPr/>
          </p:nvSpPr>
          <p:spPr>
            <a:xfrm rot="-2694944">
              <a:off x="7855343" y="6494986"/>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5" name="Google Shape;2425;p5"/>
            <p:cNvSpPr/>
            <p:nvPr/>
          </p:nvSpPr>
          <p:spPr>
            <a:xfrm rot="-2694944">
              <a:off x="7855712" y="6243990"/>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6" name="Google Shape;2426;p5"/>
            <p:cNvSpPr/>
            <p:nvPr/>
          </p:nvSpPr>
          <p:spPr>
            <a:xfrm rot="-2694944">
              <a:off x="7855973" y="599305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7" name="Google Shape;2427;p5"/>
            <p:cNvSpPr/>
            <p:nvPr/>
          </p:nvSpPr>
          <p:spPr>
            <a:xfrm rot="-2694944">
              <a:off x="7856342" y="5742056"/>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8" name="Google Shape;2428;p5"/>
            <p:cNvSpPr/>
            <p:nvPr/>
          </p:nvSpPr>
          <p:spPr>
            <a:xfrm rot="-2694944">
              <a:off x="7856819" y="5491000"/>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9" name="Google Shape;2429;p5"/>
            <p:cNvSpPr/>
            <p:nvPr/>
          </p:nvSpPr>
          <p:spPr>
            <a:xfrm rot="-2694944">
              <a:off x="7857188" y="524000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0" name="Google Shape;2430;p5"/>
            <p:cNvSpPr/>
            <p:nvPr/>
          </p:nvSpPr>
          <p:spPr>
            <a:xfrm rot="-2694944">
              <a:off x="7857557" y="4989008"/>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1" name="Google Shape;2431;p5"/>
            <p:cNvSpPr/>
            <p:nvPr/>
          </p:nvSpPr>
          <p:spPr>
            <a:xfrm rot="-2694944">
              <a:off x="7857927" y="4738011"/>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2" name="Google Shape;2432;p5"/>
            <p:cNvSpPr/>
            <p:nvPr/>
          </p:nvSpPr>
          <p:spPr>
            <a:xfrm rot="-2694944">
              <a:off x="7858296" y="4487015"/>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3" name="Google Shape;2433;p5"/>
            <p:cNvSpPr/>
            <p:nvPr/>
          </p:nvSpPr>
          <p:spPr>
            <a:xfrm rot="-2694944">
              <a:off x="7858665" y="4236018"/>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4" name="Google Shape;2434;p5"/>
            <p:cNvSpPr/>
            <p:nvPr/>
          </p:nvSpPr>
          <p:spPr>
            <a:xfrm rot="-2694944">
              <a:off x="7859034" y="398502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5" name="Google Shape;2435;p5"/>
            <p:cNvSpPr/>
            <p:nvPr/>
          </p:nvSpPr>
          <p:spPr>
            <a:xfrm rot="-2694944">
              <a:off x="7600576" y="724760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6" name="Google Shape;2436;p5"/>
            <p:cNvSpPr/>
            <p:nvPr/>
          </p:nvSpPr>
          <p:spPr>
            <a:xfrm rot="-2694944">
              <a:off x="7600944" y="6996606"/>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7" name="Google Shape;2437;p5"/>
            <p:cNvSpPr/>
            <p:nvPr/>
          </p:nvSpPr>
          <p:spPr>
            <a:xfrm rot="-2694944">
              <a:off x="7601314" y="6745609"/>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8" name="Google Shape;2438;p5"/>
            <p:cNvSpPr/>
            <p:nvPr/>
          </p:nvSpPr>
          <p:spPr>
            <a:xfrm rot="-2694944">
              <a:off x="7601683" y="6494613"/>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9" name="Google Shape;2439;p5"/>
            <p:cNvSpPr/>
            <p:nvPr/>
          </p:nvSpPr>
          <p:spPr>
            <a:xfrm rot="-2694944">
              <a:off x="7602052" y="6243616"/>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0" name="Google Shape;2440;p5"/>
            <p:cNvSpPr/>
            <p:nvPr/>
          </p:nvSpPr>
          <p:spPr>
            <a:xfrm rot="-2694944">
              <a:off x="7602422" y="5992620"/>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1" name="Google Shape;2441;p5"/>
            <p:cNvSpPr/>
            <p:nvPr/>
          </p:nvSpPr>
          <p:spPr>
            <a:xfrm rot="-2694944">
              <a:off x="7602791" y="5741623"/>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2" name="Google Shape;2442;p5"/>
            <p:cNvSpPr/>
            <p:nvPr/>
          </p:nvSpPr>
          <p:spPr>
            <a:xfrm rot="-2694944">
              <a:off x="7603160" y="5490627"/>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3" name="Google Shape;2443;p5"/>
            <p:cNvSpPr/>
            <p:nvPr/>
          </p:nvSpPr>
          <p:spPr>
            <a:xfrm rot="-2694944">
              <a:off x="7603528" y="5239631"/>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4" name="Google Shape;2444;p5"/>
            <p:cNvSpPr/>
            <p:nvPr/>
          </p:nvSpPr>
          <p:spPr>
            <a:xfrm rot="-2694944">
              <a:off x="7603898" y="498863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5" name="Google Shape;2445;p5"/>
            <p:cNvSpPr/>
            <p:nvPr/>
          </p:nvSpPr>
          <p:spPr>
            <a:xfrm rot="-2694944">
              <a:off x="7604267" y="4737638"/>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6" name="Google Shape;2446;p5"/>
            <p:cNvSpPr/>
            <p:nvPr/>
          </p:nvSpPr>
          <p:spPr>
            <a:xfrm rot="-2694944">
              <a:off x="7604637" y="448664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7" name="Google Shape;2447;p5"/>
            <p:cNvSpPr/>
            <p:nvPr/>
          </p:nvSpPr>
          <p:spPr>
            <a:xfrm rot="-2694944">
              <a:off x="7605006" y="4235646"/>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8" name="Google Shape;2448;p5"/>
            <p:cNvSpPr/>
            <p:nvPr/>
          </p:nvSpPr>
          <p:spPr>
            <a:xfrm rot="-2694944">
              <a:off x="7605375" y="3984649"/>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9" name="Google Shape;2449;p5"/>
            <p:cNvSpPr/>
            <p:nvPr/>
          </p:nvSpPr>
          <p:spPr>
            <a:xfrm rot="-2694944">
              <a:off x="7347249" y="724722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0" name="Google Shape;2450;p5"/>
            <p:cNvSpPr/>
            <p:nvPr/>
          </p:nvSpPr>
          <p:spPr>
            <a:xfrm rot="-2694944">
              <a:off x="7347618" y="6996233"/>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1" name="Google Shape;2451;p5"/>
            <p:cNvSpPr/>
            <p:nvPr/>
          </p:nvSpPr>
          <p:spPr>
            <a:xfrm rot="-2694944">
              <a:off x="7347988" y="6745237"/>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2" name="Google Shape;2452;p5"/>
            <p:cNvSpPr/>
            <p:nvPr/>
          </p:nvSpPr>
          <p:spPr>
            <a:xfrm rot="-2694944">
              <a:off x="7348356" y="6494240"/>
              <a:ext cx="58964" cy="58964"/>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3" name="Google Shape;2453;p5"/>
            <p:cNvSpPr/>
            <p:nvPr/>
          </p:nvSpPr>
          <p:spPr>
            <a:xfrm rot="-2694944">
              <a:off x="7348726" y="6243244"/>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4" name="Google Shape;2454;p5"/>
            <p:cNvSpPr/>
            <p:nvPr/>
          </p:nvSpPr>
          <p:spPr>
            <a:xfrm rot="-2694944">
              <a:off x="7349095" y="5992248"/>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5" name="Google Shape;2455;p5"/>
            <p:cNvSpPr/>
            <p:nvPr/>
          </p:nvSpPr>
          <p:spPr>
            <a:xfrm rot="-2694944">
              <a:off x="7349464" y="5741251"/>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6" name="Google Shape;2456;p5"/>
            <p:cNvSpPr/>
            <p:nvPr/>
          </p:nvSpPr>
          <p:spPr>
            <a:xfrm rot="-2694944">
              <a:off x="7349834" y="5490255"/>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7" name="Google Shape;2457;p5"/>
            <p:cNvSpPr/>
            <p:nvPr/>
          </p:nvSpPr>
          <p:spPr>
            <a:xfrm rot="-2694944">
              <a:off x="7350202" y="5239258"/>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8" name="Google Shape;2458;p5"/>
            <p:cNvSpPr/>
            <p:nvPr/>
          </p:nvSpPr>
          <p:spPr>
            <a:xfrm rot="-2694944">
              <a:off x="7350572" y="4988262"/>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9" name="Google Shape;2459;p5"/>
            <p:cNvSpPr/>
            <p:nvPr/>
          </p:nvSpPr>
          <p:spPr>
            <a:xfrm rot="-2694944">
              <a:off x="7350940" y="4737265"/>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0" name="Google Shape;2460;p5"/>
            <p:cNvSpPr/>
            <p:nvPr/>
          </p:nvSpPr>
          <p:spPr>
            <a:xfrm rot="-2694944">
              <a:off x="7351310" y="448626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1" name="Google Shape;2461;p5"/>
            <p:cNvSpPr/>
            <p:nvPr/>
          </p:nvSpPr>
          <p:spPr>
            <a:xfrm rot="-2694944">
              <a:off x="7351679" y="4235273"/>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2" name="Google Shape;2462;p5"/>
            <p:cNvSpPr/>
            <p:nvPr/>
          </p:nvSpPr>
          <p:spPr>
            <a:xfrm rot="-2694944">
              <a:off x="7351941" y="3984335"/>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3" name="Google Shape;2463;p5"/>
            <p:cNvSpPr/>
            <p:nvPr/>
          </p:nvSpPr>
          <p:spPr>
            <a:xfrm rot="-2694944">
              <a:off x="7093589" y="7246856"/>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4" name="Google Shape;2464;p5"/>
            <p:cNvSpPr/>
            <p:nvPr/>
          </p:nvSpPr>
          <p:spPr>
            <a:xfrm rot="-2694944">
              <a:off x="7093959" y="6995860"/>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5" name="Google Shape;2465;p5"/>
            <p:cNvSpPr/>
            <p:nvPr/>
          </p:nvSpPr>
          <p:spPr>
            <a:xfrm rot="-2694944">
              <a:off x="7094328" y="6744863"/>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6" name="Google Shape;2466;p5"/>
            <p:cNvSpPr/>
            <p:nvPr/>
          </p:nvSpPr>
          <p:spPr>
            <a:xfrm rot="-2694944">
              <a:off x="7094697" y="649386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7" name="Google Shape;2467;p5"/>
            <p:cNvSpPr/>
            <p:nvPr/>
          </p:nvSpPr>
          <p:spPr>
            <a:xfrm rot="-2694944">
              <a:off x="7095067" y="6242871"/>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8" name="Google Shape;2468;p5"/>
            <p:cNvSpPr/>
            <p:nvPr/>
          </p:nvSpPr>
          <p:spPr>
            <a:xfrm rot="-2694944">
              <a:off x="7095436" y="599187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9" name="Google Shape;2469;p5"/>
            <p:cNvSpPr/>
            <p:nvPr/>
          </p:nvSpPr>
          <p:spPr>
            <a:xfrm rot="-2694944">
              <a:off x="7095805" y="5740878"/>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0" name="Google Shape;2470;p5"/>
            <p:cNvSpPr/>
            <p:nvPr/>
          </p:nvSpPr>
          <p:spPr>
            <a:xfrm rot="-2694944">
              <a:off x="7096173" y="5489882"/>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1" name="Google Shape;2471;p5"/>
            <p:cNvSpPr/>
            <p:nvPr/>
          </p:nvSpPr>
          <p:spPr>
            <a:xfrm rot="-2694944">
              <a:off x="7096543" y="5238885"/>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2" name="Google Shape;2472;p5"/>
            <p:cNvSpPr/>
            <p:nvPr/>
          </p:nvSpPr>
          <p:spPr>
            <a:xfrm rot="-2694944">
              <a:off x="7096912" y="4987889"/>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3" name="Google Shape;2473;p5"/>
            <p:cNvSpPr/>
            <p:nvPr/>
          </p:nvSpPr>
          <p:spPr>
            <a:xfrm rot="-2694944">
              <a:off x="7097282" y="4736892"/>
              <a:ext cx="58964" cy="58964"/>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4" name="Google Shape;2474;p5"/>
            <p:cNvSpPr/>
            <p:nvPr/>
          </p:nvSpPr>
          <p:spPr>
            <a:xfrm rot="-2694944">
              <a:off x="7097650" y="4485896"/>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5" name="Google Shape;2475;p5"/>
            <p:cNvSpPr/>
            <p:nvPr/>
          </p:nvSpPr>
          <p:spPr>
            <a:xfrm rot="-2694944">
              <a:off x="7098020" y="4234899"/>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6" name="Google Shape;2476;p5"/>
            <p:cNvSpPr/>
            <p:nvPr/>
          </p:nvSpPr>
          <p:spPr>
            <a:xfrm rot="-2694944">
              <a:off x="7098389" y="3983904"/>
              <a:ext cx="58964" cy="58964"/>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7" name="Google Shape;2477;p5"/>
            <p:cNvSpPr/>
            <p:nvPr/>
          </p:nvSpPr>
          <p:spPr>
            <a:xfrm rot="-2694944">
              <a:off x="6840263" y="7246484"/>
              <a:ext cx="58964" cy="58964"/>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8" name="Google Shape;2478;p5"/>
            <p:cNvSpPr/>
            <p:nvPr/>
          </p:nvSpPr>
          <p:spPr>
            <a:xfrm rot="-2694944">
              <a:off x="6840633" y="6995487"/>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9" name="Google Shape;2479;p5"/>
            <p:cNvSpPr/>
            <p:nvPr/>
          </p:nvSpPr>
          <p:spPr>
            <a:xfrm rot="-2694944">
              <a:off x="6841001" y="6744491"/>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0" name="Google Shape;2480;p5"/>
            <p:cNvSpPr/>
            <p:nvPr/>
          </p:nvSpPr>
          <p:spPr>
            <a:xfrm rot="-2694944">
              <a:off x="6841263" y="6493553"/>
              <a:ext cx="58846" cy="58846"/>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1" name="Google Shape;2481;p5"/>
            <p:cNvSpPr/>
            <p:nvPr/>
          </p:nvSpPr>
          <p:spPr>
            <a:xfrm rot="-2694944">
              <a:off x="6841632" y="6242557"/>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2" name="Google Shape;2482;p5"/>
            <p:cNvSpPr/>
            <p:nvPr/>
          </p:nvSpPr>
          <p:spPr>
            <a:xfrm rot="-2694944">
              <a:off x="6842002" y="5991560"/>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3" name="Google Shape;2483;p5"/>
            <p:cNvSpPr/>
            <p:nvPr/>
          </p:nvSpPr>
          <p:spPr>
            <a:xfrm rot="-2694944">
              <a:off x="6842371" y="5740564"/>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4" name="Google Shape;2484;p5"/>
            <p:cNvSpPr/>
            <p:nvPr/>
          </p:nvSpPr>
          <p:spPr>
            <a:xfrm rot="-2694944">
              <a:off x="6842739" y="5489568"/>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5" name="Google Shape;2485;p5"/>
            <p:cNvSpPr/>
            <p:nvPr/>
          </p:nvSpPr>
          <p:spPr>
            <a:xfrm rot="-2694944">
              <a:off x="6843109" y="5238572"/>
              <a:ext cx="58846" cy="58846"/>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6" name="Google Shape;2486;p5"/>
            <p:cNvSpPr/>
            <p:nvPr/>
          </p:nvSpPr>
          <p:spPr>
            <a:xfrm rot="-2694944">
              <a:off x="6843585" y="4987516"/>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7" name="Google Shape;2487;p5"/>
            <p:cNvSpPr/>
            <p:nvPr/>
          </p:nvSpPr>
          <p:spPr>
            <a:xfrm rot="-2694944">
              <a:off x="6843955" y="4736520"/>
              <a:ext cx="58964" cy="58964"/>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8" name="Google Shape;2488;p5"/>
            <p:cNvSpPr/>
            <p:nvPr/>
          </p:nvSpPr>
          <p:spPr>
            <a:xfrm rot="-2694944">
              <a:off x="6844324" y="4485523"/>
              <a:ext cx="58964" cy="58964"/>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9" name="Google Shape;2489;p5"/>
            <p:cNvSpPr/>
            <p:nvPr/>
          </p:nvSpPr>
          <p:spPr>
            <a:xfrm rot="-2694944">
              <a:off x="6844693" y="4234528"/>
              <a:ext cx="58964" cy="58964"/>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0" name="Google Shape;2490;p5"/>
            <p:cNvSpPr/>
            <p:nvPr/>
          </p:nvSpPr>
          <p:spPr>
            <a:xfrm rot="-2694944">
              <a:off x="6845062" y="3983530"/>
              <a:ext cx="58964" cy="58964"/>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91" name="Google Shape;2491;p5"/>
          <p:cNvSpPr/>
          <p:nvPr/>
        </p:nvSpPr>
        <p:spPr>
          <a:xfrm>
            <a:off x="1209041" y="2510190"/>
            <a:ext cx="9865360" cy="1588652"/>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p14:dur="400">
        <p:push dir="r"/>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ge2f3b4ca2b_0_1"/>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1" name="Google Shape;1091;ge2f3b4ca2b_0_1"/>
          <p:cNvSpPr/>
          <p:nvPr/>
        </p:nvSpPr>
        <p:spPr>
          <a:xfrm>
            <a:off x="767250" y="60625"/>
            <a:ext cx="11030563" cy="6735052"/>
          </a:xfrm>
          <a:custGeom>
            <a:rect b="b" l="l" r="r" t="t"/>
            <a:pathLst>
              <a:path extrusionOk="0" h="738695" w="738695">
                <a:moveTo>
                  <a:pt x="0" y="0"/>
                </a:moveTo>
                <a:lnTo>
                  <a:pt x="738695" y="0"/>
                </a:lnTo>
                <a:lnTo>
                  <a:pt x="738695" y="738696"/>
                </a:lnTo>
                <a:lnTo>
                  <a:pt x="0" y="738696"/>
                </a:lnTo>
                <a:close/>
              </a:path>
            </a:pathLst>
          </a:custGeom>
          <a:noFill/>
          <a:ln cap="flat" cmpd="sng" w="38100">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descr="MacBook Pro turned-on" id="1092" name="Google Shape;1092;ge2f3b4ca2b_0_1"/>
          <p:cNvPicPr preferRelativeResize="0"/>
          <p:nvPr/>
        </p:nvPicPr>
        <p:blipFill rotWithShape="1">
          <a:blip r:embed="rId3">
            <a:alphaModFix/>
          </a:blip>
          <a:srcRect b="7902" l="0" r="0" t="0"/>
          <a:stretch/>
        </p:blipFill>
        <p:spPr>
          <a:xfrm>
            <a:off x="927850" y="102475"/>
            <a:ext cx="10869975" cy="6607650"/>
          </a:xfrm>
          <a:prstGeom prst="rect">
            <a:avLst/>
          </a:prstGeom>
          <a:noFill/>
          <a:ln>
            <a:noFill/>
          </a:ln>
        </p:spPr>
      </p:pic>
      <p:sp>
        <p:nvSpPr>
          <p:cNvPr id="1093" name="Google Shape;1093;ge2f3b4ca2b_0_1"/>
          <p:cNvSpPr/>
          <p:nvPr/>
        </p:nvSpPr>
        <p:spPr>
          <a:xfrm>
            <a:off x="930100" y="124700"/>
            <a:ext cx="10869900" cy="6608700"/>
          </a:xfrm>
          <a:prstGeom prst="rect">
            <a:avLst/>
          </a:prstGeom>
          <a:solidFill>
            <a:srgbClr val="262626">
              <a:alpha val="8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094" name="Google Shape;1094;ge2f3b4ca2b_0_1"/>
          <p:cNvSpPr/>
          <p:nvPr/>
        </p:nvSpPr>
        <p:spPr>
          <a:xfrm>
            <a:off x="767249" y="2196475"/>
            <a:ext cx="10002300" cy="7668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5" name="Google Shape;1095;ge2f3b4ca2b_0_1"/>
          <p:cNvSpPr/>
          <p:nvPr/>
        </p:nvSpPr>
        <p:spPr>
          <a:xfrm>
            <a:off x="3089527" y="2607375"/>
            <a:ext cx="8007454" cy="1002778"/>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1096" name="Google Shape;1096;ge2f3b4ca2b_0_1"/>
          <p:cNvPicPr preferRelativeResize="0"/>
          <p:nvPr/>
        </p:nvPicPr>
        <p:blipFill rotWithShape="1">
          <a:blip r:embed="rId4">
            <a:alphaModFix/>
          </a:blip>
          <a:srcRect b="0" l="0" r="0" t="0"/>
          <a:stretch/>
        </p:blipFill>
        <p:spPr>
          <a:xfrm>
            <a:off x="-495764" y="6283286"/>
            <a:ext cx="1149428" cy="1149427"/>
          </a:xfrm>
          <a:prstGeom prst="rect">
            <a:avLst/>
          </a:prstGeom>
          <a:noFill/>
          <a:ln>
            <a:noFill/>
          </a:ln>
        </p:spPr>
      </p:pic>
      <p:grpSp>
        <p:nvGrpSpPr>
          <p:cNvPr id="1097" name="Google Shape;1097;ge2f3b4ca2b_0_1"/>
          <p:cNvGrpSpPr/>
          <p:nvPr/>
        </p:nvGrpSpPr>
        <p:grpSpPr>
          <a:xfrm>
            <a:off x="-621296" y="2623809"/>
            <a:ext cx="773341" cy="827961"/>
            <a:chOff x="6828052" y="3971381"/>
            <a:chExt cx="3129669" cy="3350714"/>
          </a:xfrm>
        </p:grpSpPr>
        <p:sp>
          <p:nvSpPr>
            <p:cNvPr id="1098" name="Google Shape;1098;ge2f3b4ca2b_0_1"/>
            <p:cNvSpPr/>
            <p:nvPr/>
          </p:nvSpPr>
          <p:spPr>
            <a:xfrm rot="-2693915">
              <a:off x="9881832" y="7251006"/>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099" name="Google Shape;1099;ge2f3b4ca2b_0_1"/>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0" name="Google Shape;1100;ge2f3b4ca2b_0_1"/>
            <p:cNvSpPr/>
            <p:nvPr/>
          </p:nvSpPr>
          <p:spPr>
            <a:xfrm rot="-2693915">
              <a:off x="9882570" y="674901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1" name="Google Shape;1101;ge2f3b4ca2b_0_1"/>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2" name="Google Shape;1102;ge2f3b4ca2b_0_1"/>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3" name="Google Shape;1103;ge2f3b4ca2b_0_1"/>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4" name="Google Shape;1104;ge2f3b4ca2b_0_1"/>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5" name="Google Shape;1105;ge2f3b4ca2b_0_1"/>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6" name="Google Shape;1106;ge2f3b4ca2b_0_1"/>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7" name="Google Shape;1107;ge2f3b4ca2b_0_1"/>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8" name="Google Shape;1108;ge2f3b4ca2b_0_1"/>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09" name="Google Shape;1109;ge2f3b4ca2b_0_1"/>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0" name="Google Shape;1110;ge2f3b4ca2b_0_1"/>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1" name="Google Shape;1111;ge2f3b4ca2b_0_1"/>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2" name="Google Shape;1112;ge2f3b4ca2b_0_1"/>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3" name="Google Shape;1113;ge2f3b4ca2b_0_1"/>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4" name="Google Shape;1114;ge2f3b4ca2b_0_1"/>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5" name="Google Shape;1115;ge2f3b4ca2b_0_1"/>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6" name="Google Shape;1116;ge2f3b4ca2b_0_1"/>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7" name="Google Shape;1117;ge2f3b4ca2b_0_1"/>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8" name="Google Shape;1118;ge2f3b4ca2b_0_1"/>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19" name="Google Shape;1119;ge2f3b4ca2b_0_1"/>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0" name="Google Shape;1120;ge2f3b4ca2b_0_1"/>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1" name="Google Shape;1121;ge2f3b4ca2b_0_1"/>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2" name="Google Shape;1122;ge2f3b4ca2b_0_1"/>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3" name="Google Shape;1123;ge2f3b4ca2b_0_1"/>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4" name="Google Shape;1124;ge2f3b4ca2b_0_1"/>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5" name="Google Shape;1125;ge2f3b4ca2b_0_1"/>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6" name="Google Shape;1126;ge2f3b4ca2b_0_1"/>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7" name="Google Shape;1127;ge2f3b4ca2b_0_1"/>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8" name="Google Shape;1128;ge2f3b4ca2b_0_1"/>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29" name="Google Shape;1129;ge2f3b4ca2b_0_1"/>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0" name="Google Shape;1130;ge2f3b4ca2b_0_1"/>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1" name="Google Shape;1131;ge2f3b4ca2b_0_1"/>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2" name="Google Shape;1132;ge2f3b4ca2b_0_1"/>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3" name="Google Shape;1133;ge2f3b4ca2b_0_1"/>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4" name="Google Shape;1134;ge2f3b4ca2b_0_1"/>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5" name="Google Shape;1135;ge2f3b4ca2b_0_1"/>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6" name="Google Shape;1136;ge2f3b4ca2b_0_1"/>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7" name="Google Shape;1137;ge2f3b4ca2b_0_1"/>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8" name="Google Shape;1138;ge2f3b4ca2b_0_1"/>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39" name="Google Shape;1139;ge2f3b4ca2b_0_1"/>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0" name="Google Shape;1140;ge2f3b4ca2b_0_1"/>
            <p:cNvSpPr/>
            <p:nvPr/>
          </p:nvSpPr>
          <p:spPr>
            <a:xfrm rot="-2693915">
              <a:off x="9121519" y="724988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1" name="Google Shape;1141;ge2f3b4ca2b_0_1"/>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2" name="Google Shape;1142;ge2f3b4ca2b_0_1"/>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3" name="Google Shape;1143;ge2f3b4ca2b_0_1"/>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4" name="Google Shape;1144;ge2f3b4ca2b_0_1"/>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5" name="Google Shape;1145;ge2f3b4ca2b_0_1"/>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6" name="Google Shape;1146;ge2f3b4ca2b_0_1"/>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7" name="Google Shape;1147;ge2f3b4ca2b_0_1"/>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8" name="Google Shape;1148;ge2f3b4ca2b_0_1"/>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49" name="Google Shape;1149;ge2f3b4ca2b_0_1"/>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0" name="Google Shape;1150;ge2f3b4ca2b_0_1"/>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1" name="Google Shape;1151;ge2f3b4ca2b_0_1"/>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2" name="Google Shape;1152;ge2f3b4ca2b_0_1"/>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3" name="Google Shape;1153;ge2f3b4ca2b_0_1"/>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4" name="Google Shape;1154;ge2f3b4ca2b_0_1"/>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5" name="Google Shape;1155;ge2f3b4ca2b_0_1"/>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6" name="Google Shape;1156;ge2f3b4ca2b_0_1"/>
            <p:cNvSpPr/>
            <p:nvPr/>
          </p:nvSpPr>
          <p:spPr>
            <a:xfrm rot="-2693915">
              <a:off x="8868828" y="674750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7" name="Google Shape;1157;ge2f3b4ca2b_0_1"/>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8" name="Google Shape;1158;ge2f3b4ca2b_0_1"/>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59" name="Google Shape;1159;ge2f3b4ca2b_0_1"/>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0" name="Google Shape;1160;ge2f3b4ca2b_0_1"/>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1" name="Google Shape;1161;ge2f3b4ca2b_0_1"/>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2" name="Google Shape;1162;ge2f3b4ca2b_0_1"/>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3" name="Google Shape;1163;ge2f3b4ca2b_0_1"/>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4" name="Google Shape;1164;ge2f3b4ca2b_0_1"/>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5" name="Google Shape;1165;ge2f3b4ca2b_0_1"/>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6" name="Google Shape;1166;ge2f3b4ca2b_0_1"/>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7" name="Google Shape;1167;ge2f3b4ca2b_0_1"/>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8" name="Google Shape;1168;ge2f3b4ca2b_0_1"/>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69" name="Google Shape;1169;ge2f3b4ca2b_0_1"/>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0" name="Google Shape;1170;ge2f3b4ca2b_0_1"/>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1" name="Google Shape;1171;ge2f3b4ca2b_0_1"/>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2" name="Google Shape;1172;ge2f3b4ca2b_0_1"/>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3" name="Google Shape;1173;ge2f3b4ca2b_0_1"/>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4" name="Google Shape;1174;ge2f3b4ca2b_0_1"/>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5" name="Google Shape;1175;ge2f3b4ca2b_0_1"/>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6" name="Google Shape;1176;ge2f3b4ca2b_0_1"/>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7" name="Google Shape;1177;ge2f3b4ca2b_0_1"/>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8" name="Google Shape;1178;ge2f3b4ca2b_0_1"/>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79" name="Google Shape;1179;ge2f3b4ca2b_0_1"/>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0" name="Google Shape;1180;ge2f3b4ca2b_0_1"/>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1" name="Google Shape;1181;ge2f3b4ca2b_0_1"/>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2" name="Google Shape;1182;ge2f3b4ca2b_0_1"/>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3" name="Google Shape;1183;ge2f3b4ca2b_0_1"/>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4" name="Google Shape;1184;ge2f3b4ca2b_0_1"/>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5" name="Google Shape;1185;ge2f3b4ca2b_0_1"/>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6" name="Google Shape;1186;ge2f3b4ca2b_0_1"/>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7" name="Google Shape;1187;ge2f3b4ca2b_0_1"/>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8" name="Google Shape;1188;ge2f3b4ca2b_0_1"/>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89" name="Google Shape;1189;ge2f3b4ca2b_0_1"/>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0" name="Google Shape;1190;ge2f3b4ca2b_0_1"/>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1" name="Google Shape;1191;ge2f3b4ca2b_0_1"/>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2" name="Google Shape;1192;ge2f3b4ca2b_0_1"/>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3" name="Google Shape;1193;ge2f3b4ca2b_0_1"/>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4" name="Google Shape;1194;ge2f3b4ca2b_0_1"/>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5" name="Google Shape;1195;ge2f3b4ca2b_0_1"/>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6" name="Google Shape;1196;ge2f3b4ca2b_0_1"/>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7" name="Google Shape;1197;ge2f3b4ca2b_0_1"/>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8" name="Google Shape;1198;ge2f3b4ca2b_0_1"/>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199" name="Google Shape;1199;ge2f3b4ca2b_0_1"/>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0" name="Google Shape;1200;ge2f3b4ca2b_0_1"/>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1" name="Google Shape;1201;ge2f3b4ca2b_0_1"/>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2" name="Google Shape;1202;ge2f3b4ca2b_0_1"/>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3" name="Google Shape;1203;ge2f3b4ca2b_0_1"/>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4" name="Google Shape;1204;ge2f3b4ca2b_0_1"/>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5" name="Google Shape;1205;ge2f3b4ca2b_0_1"/>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6" name="Google Shape;1206;ge2f3b4ca2b_0_1"/>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7" name="Google Shape;1207;ge2f3b4ca2b_0_1"/>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8" name="Google Shape;1208;ge2f3b4ca2b_0_1"/>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09" name="Google Shape;1209;ge2f3b4ca2b_0_1"/>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0" name="Google Shape;1210;ge2f3b4ca2b_0_1"/>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1" name="Google Shape;1211;ge2f3b4ca2b_0_1"/>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2" name="Google Shape;1212;ge2f3b4ca2b_0_1"/>
            <p:cNvSpPr/>
            <p:nvPr/>
          </p:nvSpPr>
          <p:spPr>
            <a:xfrm rot="-2693915">
              <a:off x="7854958" y="674603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3" name="Google Shape;1213;ge2f3b4ca2b_0_1"/>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4" name="Google Shape;1214;ge2f3b4ca2b_0_1"/>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5" name="Google Shape;1215;ge2f3b4ca2b_0_1"/>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6" name="Google Shape;1216;ge2f3b4ca2b_0_1"/>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7" name="Google Shape;1217;ge2f3b4ca2b_0_1"/>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8" name="Google Shape;1218;ge2f3b4ca2b_0_1"/>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19" name="Google Shape;1219;ge2f3b4ca2b_0_1"/>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0" name="Google Shape;1220;ge2f3b4ca2b_0_1"/>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1" name="Google Shape;1221;ge2f3b4ca2b_0_1"/>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2" name="Google Shape;1222;ge2f3b4ca2b_0_1"/>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3" name="Google Shape;1223;ge2f3b4ca2b_0_1"/>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4" name="Google Shape;1224;ge2f3b4ca2b_0_1"/>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5" name="Google Shape;1225;ge2f3b4ca2b_0_1"/>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6" name="Google Shape;1226;ge2f3b4ca2b_0_1"/>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7" name="Google Shape;1227;ge2f3b4ca2b_0_1"/>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8" name="Google Shape;1228;ge2f3b4ca2b_0_1"/>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29" name="Google Shape;1229;ge2f3b4ca2b_0_1"/>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0" name="Google Shape;1230;ge2f3b4ca2b_0_1"/>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1" name="Google Shape;1231;ge2f3b4ca2b_0_1"/>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2" name="Google Shape;1232;ge2f3b4ca2b_0_1"/>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3" name="Google Shape;1233;ge2f3b4ca2b_0_1"/>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4" name="Google Shape;1234;ge2f3b4ca2b_0_1"/>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5" name="Google Shape;1235;ge2f3b4ca2b_0_1"/>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6" name="Google Shape;1236;ge2f3b4ca2b_0_1"/>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7" name="Google Shape;1237;ge2f3b4ca2b_0_1"/>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8" name="Google Shape;1238;ge2f3b4ca2b_0_1"/>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39" name="Google Shape;1239;ge2f3b4ca2b_0_1"/>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0" name="Google Shape;1240;ge2f3b4ca2b_0_1"/>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1" name="Google Shape;1241;ge2f3b4ca2b_0_1"/>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2" name="Google Shape;1242;ge2f3b4ca2b_0_1"/>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3" name="Google Shape;1243;ge2f3b4ca2b_0_1"/>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4" name="Google Shape;1244;ge2f3b4ca2b_0_1"/>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5" name="Google Shape;1245;ge2f3b4ca2b_0_1"/>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6" name="Google Shape;1246;ge2f3b4ca2b_0_1"/>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7" name="Google Shape;1247;ge2f3b4ca2b_0_1"/>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8" name="Google Shape;1248;ge2f3b4ca2b_0_1"/>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49" name="Google Shape;1249;ge2f3b4ca2b_0_1"/>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0" name="Google Shape;1250;ge2f3b4ca2b_0_1"/>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1" name="Google Shape;1251;ge2f3b4ca2b_0_1"/>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2" name="Google Shape;1252;ge2f3b4ca2b_0_1"/>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3" name="Google Shape;1253;ge2f3b4ca2b_0_1"/>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4" name="Google Shape;1254;ge2f3b4ca2b_0_1"/>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5" name="Google Shape;1255;ge2f3b4ca2b_0_1"/>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6" name="Google Shape;1256;ge2f3b4ca2b_0_1"/>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7" name="Google Shape;1257;ge2f3b4ca2b_0_1"/>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8" name="Google Shape;1258;ge2f3b4ca2b_0_1"/>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59" name="Google Shape;1259;ge2f3b4ca2b_0_1"/>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0" name="Google Shape;1260;ge2f3b4ca2b_0_1"/>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1" name="Google Shape;1261;ge2f3b4ca2b_0_1"/>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2" name="Google Shape;1262;ge2f3b4ca2b_0_1"/>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3" name="Google Shape;1263;ge2f3b4ca2b_0_1"/>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4" name="Google Shape;1264;ge2f3b4ca2b_0_1"/>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5" name="Google Shape;1265;ge2f3b4ca2b_0_1"/>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6" name="Google Shape;1266;ge2f3b4ca2b_0_1"/>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7" name="Google Shape;1267;ge2f3b4ca2b_0_1"/>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8" name="Google Shape;1268;ge2f3b4ca2b_0_1"/>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69" name="Google Shape;1269;ge2f3b4ca2b_0_1"/>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0" name="Google Shape;1270;ge2f3b4ca2b_0_1"/>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1" name="Google Shape;1271;ge2f3b4ca2b_0_1"/>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2" name="Google Shape;1272;ge2f3b4ca2b_0_1"/>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3" name="Google Shape;1273;ge2f3b4ca2b_0_1"/>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4" name="Google Shape;1274;ge2f3b4ca2b_0_1"/>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5" name="Google Shape;1275;ge2f3b4ca2b_0_1"/>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6" name="Google Shape;1276;ge2f3b4ca2b_0_1"/>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7" name="Google Shape;1277;ge2f3b4ca2b_0_1"/>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8" name="Google Shape;1278;ge2f3b4ca2b_0_1"/>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79" name="Google Shape;1279;ge2f3b4ca2b_0_1"/>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grpSp>
      <p:pic>
        <p:nvPicPr>
          <p:cNvPr id="1280" name="Google Shape;1280;ge2f3b4ca2b_0_1"/>
          <p:cNvPicPr preferRelativeResize="0"/>
          <p:nvPr/>
        </p:nvPicPr>
        <p:blipFill rotWithShape="1">
          <a:blip r:embed="rId5">
            <a:alphaModFix/>
          </a:blip>
          <a:srcRect b="0" l="0" r="0" t="0"/>
          <a:stretch/>
        </p:blipFill>
        <p:spPr>
          <a:xfrm>
            <a:off x="-291380" y="-299240"/>
            <a:ext cx="847725" cy="847725"/>
          </a:xfrm>
          <a:prstGeom prst="rect">
            <a:avLst/>
          </a:prstGeom>
          <a:noFill/>
          <a:ln>
            <a:noFill/>
          </a:ln>
        </p:spPr>
      </p:pic>
      <p:cxnSp>
        <p:nvCxnSpPr>
          <p:cNvPr id="1281" name="Google Shape;1281;ge2f3b4ca2b_0_1"/>
          <p:cNvCxnSpPr/>
          <p:nvPr/>
        </p:nvCxnSpPr>
        <p:spPr>
          <a:xfrm>
            <a:off x="767259" y="2197410"/>
            <a:ext cx="0" cy="3184200"/>
          </a:xfrm>
          <a:prstGeom prst="straightConnector1">
            <a:avLst/>
          </a:prstGeom>
          <a:noFill/>
          <a:ln cap="flat" cmpd="sng" w="38100">
            <a:solidFill>
              <a:srgbClr val="D91E48"/>
            </a:solidFill>
            <a:prstDash val="solid"/>
            <a:miter lim="800000"/>
            <a:headEnd len="sm" w="sm" type="none"/>
            <a:tailEnd len="sm" w="sm" type="none"/>
          </a:ln>
        </p:spPr>
      </p:cxnSp>
      <p:sp>
        <p:nvSpPr>
          <p:cNvPr id="1282" name="Google Shape;1282;ge2f3b4ca2b_0_1"/>
          <p:cNvSpPr txBox="1"/>
          <p:nvPr/>
        </p:nvSpPr>
        <p:spPr>
          <a:xfrm>
            <a:off x="767250" y="2291100"/>
            <a:ext cx="10002300" cy="443700"/>
          </a:xfrm>
          <a:prstGeom prst="rect">
            <a:avLst/>
          </a:prstGeom>
          <a:noFill/>
          <a:ln>
            <a:noFill/>
          </a:ln>
        </p:spPr>
        <p:txBody>
          <a:bodyPr anchorCtr="0" anchor="t" bIns="0" lIns="0" spcFirstLastPara="1" rIns="0" wrap="square" tIns="12700">
            <a:spAutoFit/>
          </a:bodyPr>
          <a:lstStyle/>
          <a:p>
            <a:pPr indent="0" lvl="0" marL="0" marR="5080" rtl="0" algn="ctr">
              <a:lnSpc>
                <a:spcPct val="150000"/>
              </a:lnSpc>
              <a:spcBef>
                <a:spcPts val="0"/>
              </a:spcBef>
              <a:spcAft>
                <a:spcPts val="0"/>
              </a:spcAft>
              <a:buClr>
                <a:srgbClr val="000000"/>
              </a:buClr>
              <a:buSzPts val="2800"/>
              <a:buFont typeface="Arial"/>
              <a:buNone/>
            </a:pPr>
            <a:r>
              <a:rPr b="1" lang="en-US" sz="2800">
                <a:solidFill>
                  <a:schemeClr val="lt1"/>
                </a:solidFill>
                <a:latin typeface="Source Sans Pro"/>
                <a:ea typeface="Source Sans Pro"/>
                <a:cs typeface="Source Sans Pro"/>
                <a:sym typeface="Source Sans Pro"/>
              </a:rPr>
              <a:t>QUÁ TRÌNH TRÍCH XUẤT DỮ LIỆU, TẠO API VÀ XỬ LÝ DỮ LIỆU THÔ</a:t>
            </a:r>
            <a:endParaRPr b="1" i="0" sz="1100" u="none" cap="none" strike="noStrike">
              <a:solidFill>
                <a:srgbClr val="000000"/>
              </a:solidFill>
              <a:latin typeface="Source Sans Pro"/>
              <a:ea typeface="Source Sans Pro"/>
              <a:cs typeface="Source Sans Pro"/>
              <a:sym typeface="Source Sans Pro"/>
            </a:endParaRPr>
          </a:p>
        </p:txBody>
      </p:sp>
      <p:pic>
        <p:nvPicPr>
          <p:cNvPr id="1283" name="Google Shape;1283;ge2f3b4ca2b_0_1"/>
          <p:cNvPicPr preferRelativeResize="0"/>
          <p:nvPr/>
        </p:nvPicPr>
        <p:blipFill rotWithShape="1">
          <a:blip r:embed="rId6">
            <a:alphaModFix amt="20000"/>
          </a:blip>
          <a:srcRect b="0" l="2030" r="16089" t="0"/>
          <a:stretch/>
        </p:blipFill>
        <p:spPr>
          <a:xfrm>
            <a:off x="1057223" y="2955170"/>
            <a:ext cx="3949206" cy="3286249"/>
          </a:xfrm>
          <a:prstGeom prst="rect">
            <a:avLst/>
          </a:prstGeom>
          <a:noFill/>
          <a:ln>
            <a:noFill/>
          </a:ln>
        </p:spPr>
      </p:pic>
      <p:pic>
        <p:nvPicPr>
          <p:cNvPr id="1284" name="Google Shape;1284;ge2f3b4ca2b_0_1"/>
          <p:cNvPicPr preferRelativeResize="0"/>
          <p:nvPr/>
        </p:nvPicPr>
        <p:blipFill rotWithShape="1">
          <a:blip r:embed="rId6">
            <a:alphaModFix amt="20000"/>
          </a:blip>
          <a:srcRect b="40294" l="27588" r="0" t="0"/>
          <a:stretch/>
        </p:blipFill>
        <p:spPr>
          <a:xfrm>
            <a:off x="7051196" y="3609323"/>
            <a:ext cx="3902163" cy="2192174"/>
          </a:xfrm>
          <a:prstGeom prst="rect">
            <a:avLst/>
          </a:prstGeom>
          <a:noFill/>
          <a:ln>
            <a:noFill/>
          </a:ln>
        </p:spPr>
      </p:pic>
      <p:pic>
        <p:nvPicPr>
          <p:cNvPr id="1285" name="Google Shape;1285;ge2f3b4ca2b_0_1"/>
          <p:cNvPicPr preferRelativeResize="0"/>
          <p:nvPr/>
        </p:nvPicPr>
        <p:blipFill rotWithShape="1">
          <a:blip r:embed="rId6">
            <a:alphaModFix amt="20000"/>
          </a:blip>
          <a:srcRect b="40294" l="27588" r="0" t="0"/>
          <a:stretch/>
        </p:blipFill>
        <p:spPr>
          <a:xfrm>
            <a:off x="4325668" y="4145954"/>
            <a:ext cx="3902163" cy="2192174"/>
          </a:xfrm>
          <a:prstGeom prst="rect">
            <a:avLst/>
          </a:prstGeom>
          <a:noFill/>
          <a:ln>
            <a:noFill/>
          </a:ln>
        </p:spPr>
      </p:pic>
      <p:sp>
        <p:nvSpPr>
          <p:cNvPr id="1286" name="Google Shape;1286;ge2f3b4ca2b_0_1"/>
          <p:cNvSpPr/>
          <p:nvPr/>
        </p:nvSpPr>
        <p:spPr>
          <a:xfrm>
            <a:off x="3765950" y="3101650"/>
            <a:ext cx="6654600" cy="369300"/>
          </a:xfrm>
          <a:prstGeom prst="rect">
            <a:avLst/>
          </a:prstGeom>
          <a:noFill/>
          <a:ln>
            <a:noFill/>
          </a:ln>
        </p:spPr>
        <p:txBody>
          <a:bodyPr anchorCtr="0" anchor="t" bIns="45700" lIns="91425" spcFirstLastPara="1" rIns="91425" wrap="square" tIns="45700">
            <a:noAutofit/>
          </a:bodyPr>
          <a:lstStyle/>
          <a:p>
            <a:pPr indent="0" lvl="0" marL="0" marR="6985" rtl="0" algn="ctr">
              <a:spcBef>
                <a:spcPts val="0"/>
              </a:spcBef>
              <a:spcAft>
                <a:spcPts val="0"/>
              </a:spcAft>
              <a:buClr>
                <a:schemeClr val="dk1"/>
              </a:buClr>
              <a:buSzPts val="1800"/>
              <a:buFont typeface="Arial"/>
              <a:buNone/>
            </a:pPr>
            <a:r>
              <a:rPr b="1" i="1" lang="en-US" sz="1800">
                <a:solidFill>
                  <a:schemeClr val="lt1"/>
                </a:solidFill>
                <a:latin typeface="Source Sans Pro"/>
                <a:ea typeface="Source Sans Pro"/>
                <a:cs typeface="Source Sans Pro"/>
                <a:sym typeface="Source Sans Pro"/>
              </a:rPr>
              <a:t>Phát triển ứng dụng theo dõi giá bán và đánh giá hàng hóa online</a:t>
            </a:r>
            <a:endParaRPr/>
          </a:p>
        </p:txBody>
      </p:sp>
      <p:pic>
        <p:nvPicPr>
          <p:cNvPr id="1287" name="Google Shape;1287;ge2f3b4ca2b_0_1"/>
          <p:cNvPicPr preferRelativeResize="0"/>
          <p:nvPr/>
        </p:nvPicPr>
        <p:blipFill rotWithShape="1">
          <a:blip r:embed="rId7">
            <a:alphaModFix amt="50000"/>
          </a:blip>
          <a:srcRect b="0" l="0" r="0" t="0"/>
          <a:stretch/>
        </p:blipFill>
        <p:spPr>
          <a:xfrm>
            <a:off x="1052109" y="147881"/>
            <a:ext cx="3197032" cy="1922853"/>
          </a:xfrm>
          <a:prstGeom prst="rect">
            <a:avLst/>
          </a:prstGeom>
          <a:noFill/>
          <a:ln>
            <a:noFill/>
          </a:ln>
        </p:spPr>
      </p:pic>
      <p:sp>
        <p:nvSpPr>
          <p:cNvPr id="1288" name="Google Shape;1288;ge2f3b4ca2b_0_1"/>
          <p:cNvSpPr/>
          <p:nvPr/>
        </p:nvSpPr>
        <p:spPr>
          <a:xfrm>
            <a:off x="11638249" y="-2725"/>
            <a:ext cx="553800" cy="68607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med">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
          <p:cNvSpPr/>
          <p:nvPr/>
        </p:nvSpPr>
        <p:spPr>
          <a:xfrm>
            <a:off x="2342400" y="510950"/>
            <a:ext cx="704899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295" name="Google Shape;1295;p21"/>
          <p:cNvSpPr/>
          <p:nvPr/>
        </p:nvSpPr>
        <p:spPr>
          <a:xfrm>
            <a:off x="-7665" y="5212093"/>
            <a:ext cx="373425" cy="904798"/>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3</a:t>
            </a:r>
            <a:endParaRPr/>
          </a:p>
        </p:txBody>
      </p:sp>
      <p:pic>
        <p:nvPicPr>
          <p:cNvPr id="1296" name="Google Shape;1296;p21"/>
          <p:cNvPicPr preferRelativeResize="0"/>
          <p:nvPr/>
        </p:nvPicPr>
        <p:blipFill>
          <a:blip r:embed="rId3">
            <a:alphaModFix/>
          </a:blip>
          <a:stretch>
            <a:fillRect/>
          </a:stretch>
        </p:blipFill>
        <p:spPr>
          <a:xfrm>
            <a:off x="679300" y="1086325"/>
            <a:ext cx="10451549" cy="5601350"/>
          </a:xfrm>
          <a:prstGeom prst="rect">
            <a:avLst/>
          </a:prstGeom>
          <a:noFill/>
          <a:ln>
            <a:noFill/>
          </a:ln>
        </p:spPr>
      </p:pic>
      <p:sp>
        <p:nvSpPr>
          <p:cNvPr id="1297" name="Google Shape;1297;p21"/>
          <p:cNvSpPr/>
          <p:nvPr/>
        </p:nvSpPr>
        <p:spPr>
          <a:xfrm>
            <a:off x="0" y="267375"/>
            <a:ext cx="80325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Quá trình hoạt động của hệ thống Crawl Data API Public</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ge4ebbd27e6_5_0"/>
          <p:cNvSpPr/>
          <p:nvPr/>
        </p:nvSpPr>
        <p:spPr>
          <a:xfrm>
            <a:off x="1097276" y="555325"/>
            <a:ext cx="9217067"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04" name="Google Shape;1304;ge4ebbd27e6_5_0"/>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4</a:t>
            </a:r>
            <a:endParaRPr/>
          </a:p>
        </p:txBody>
      </p:sp>
      <p:pic>
        <p:nvPicPr>
          <p:cNvPr id="1305" name="Google Shape;1305;ge4ebbd27e6_5_0"/>
          <p:cNvPicPr preferRelativeResize="0"/>
          <p:nvPr/>
        </p:nvPicPr>
        <p:blipFill>
          <a:blip r:embed="rId3">
            <a:alphaModFix/>
          </a:blip>
          <a:stretch>
            <a:fillRect/>
          </a:stretch>
        </p:blipFill>
        <p:spPr>
          <a:xfrm>
            <a:off x="518224" y="1104250"/>
            <a:ext cx="10511875" cy="5601350"/>
          </a:xfrm>
          <a:prstGeom prst="rect">
            <a:avLst/>
          </a:prstGeom>
          <a:noFill/>
          <a:ln>
            <a:noFill/>
          </a:ln>
        </p:spPr>
      </p:pic>
      <p:sp>
        <p:nvSpPr>
          <p:cNvPr id="1306" name="Google Shape;1306;ge4ebbd27e6_5_0"/>
          <p:cNvSpPr/>
          <p:nvPr/>
        </p:nvSpPr>
        <p:spPr>
          <a:xfrm>
            <a:off x="-7675" y="292300"/>
            <a:ext cx="94344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Quá trình hoạt động của hệ thống Crawl Data API Product Shopee</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e4ebbd27e6_5_8"/>
          <p:cNvSpPr/>
          <p:nvPr/>
        </p:nvSpPr>
        <p:spPr>
          <a:xfrm>
            <a:off x="1097276" y="498475"/>
            <a:ext cx="9104416"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13" name="Google Shape;1313;ge4ebbd27e6_5_8"/>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5</a:t>
            </a:r>
            <a:endParaRPr/>
          </a:p>
        </p:txBody>
      </p:sp>
      <p:sp>
        <p:nvSpPr>
          <p:cNvPr id="1314" name="Google Shape;1314;ge4ebbd27e6_5_8"/>
          <p:cNvSpPr txBox="1"/>
          <p:nvPr/>
        </p:nvSpPr>
        <p:spPr>
          <a:xfrm>
            <a:off x="885350" y="1808250"/>
            <a:ext cx="10170600" cy="117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800">
                <a:solidFill>
                  <a:schemeClr val="dk1"/>
                </a:solidFill>
              </a:rPr>
              <a:t>•</a:t>
            </a:r>
            <a:r>
              <a:rPr lang="en-US" sz="2800">
                <a:solidFill>
                  <a:schemeClr val="dk1"/>
                </a:solidFill>
                <a:latin typeface="Calibri"/>
                <a:ea typeface="Calibri"/>
                <a:cs typeface="Calibri"/>
                <a:sym typeface="Calibri"/>
              </a:rPr>
              <a:t>Schedule mỗi tuần hai lần vào ngày thứ 4 và thứ 7, lúc 2h UTC</a:t>
            </a:r>
            <a:endParaRPr sz="2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800">
                <a:solidFill>
                  <a:schemeClr val="dk1"/>
                </a:solidFill>
              </a:rPr>
              <a:t>•</a:t>
            </a:r>
            <a:r>
              <a:rPr lang="en-US" sz="2800">
                <a:solidFill>
                  <a:schemeClr val="dk1"/>
                </a:solidFill>
                <a:latin typeface="Calibri"/>
                <a:ea typeface="Calibri"/>
                <a:cs typeface="Calibri"/>
                <a:sym typeface="Calibri"/>
              </a:rPr>
              <a:t>Hệ thống bắt đầu chạy từ đầu tháng 3 năm 2021</a:t>
            </a:r>
            <a:endParaRPr sz="2800">
              <a:solidFill>
                <a:schemeClr val="dk1"/>
              </a:solidFill>
              <a:latin typeface="Calibri"/>
              <a:ea typeface="Calibri"/>
              <a:cs typeface="Calibri"/>
              <a:sym typeface="Calibri"/>
            </a:endParaRPr>
          </a:p>
        </p:txBody>
      </p:sp>
      <p:sp>
        <p:nvSpPr>
          <p:cNvPr id="1315" name="Google Shape;1315;ge4ebbd27e6_5_8"/>
          <p:cNvSpPr/>
          <p:nvPr/>
        </p:nvSpPr>
        <p:spPr>
          <a:xfrm>
            <a:off x="0" y="217475"/>
            <a:ext cx="91044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chemeClr val="dk1"/>
              </a:buClr>
              <a:buSzPts val="1100"/>
              <a:buFont typeface="Arial"/>
              <a:buNone/>
            </a:pPr>
            <a:r>
              <a:t/>
            </a:r>
            <a:endParaRPr b="1" sz="1800">
              <a:solidFill>
                <a:schemeClr val="lt1"/>
              </a:solidFill>
              <a:latin typeface="Verdana"/>
              <a:ea typeface="Verdana"/>
              <a:cs typeface="Verdana"/>
              <a:sym typeface="Verdana"/>
            </a:endParaRPr>
          </a:p>
          <a:p>
            <a:pPr indent="0" lvl="0" marL="12700" marR="0" rtl="0" algn="ctr">
              <a:lnSpc>
                <a:spcPct val="100000"/>
              </a:lnSpc>
              <a:spcBef>
                <a:spcPts val="0"/>
              </a:spcBef>
              <a:spcAft>
                <a:spcPts val="0"/>
              </a:spcAft>
              <a:buClr>
                <a:schemeClr val="dk1"/>
              </a:buClr>
              <a:buSzPts val="1100"/>
              <a:buFont typeface="Arial"/>
              <a:buNone/>
            </a:pPr>
            <a:r>
              <a:rPr b="1" lang="en-US" sz="1800">
                <a:solidFill>
                  <a:schemeClr val="lt1"/>
                </a:solidFill>
                <a:latin typeface="Verdana"/>
                <a:ea typeface="Verdana"/>
                <a:cs typeface="Verdana"/>
                <a:sym typeface="Verdana"/>
              </a:rPr>
              <a:t>SCHEDULE CỦA HỆ THỐNG CRAWL DATA API PRODUCT SHOPEE</a:t>
            </a:r>
            <a:endParaRPr b="1" sz="1800">
              <a:solidFill>
                <a:schemeClr val="lt1"/>
              </a:solidFill>
              <a:latin typeface="Verdana"/>
              <a:ea typeface="Verdana"/>
              <a:cs typeface="Verdana"/>
              <a:sym typeface="Verdana"/>
            </a:endParaRPr>
          </a:p>
          <a:p>
            <a:pPr indent="0" lvl="0" marL="12700" marR="0" rtl="0" algn="ctr">
              <a:lnSpc>
                <a:spcPct val="100000"/>
              </a:lnSpc>
              <a:spcBef>
                <a:spcPts val="0"/>
              </a:spcBef>
              <a:spcAft>
                <a:spcPts val="0"/>
              </a:spcAft>
              <a:buClr>
                <a:srgbClr val="000000"/>
              </a:buClr>
              <a:buSzPts val="1800"/>
              <a:buFont typeface="Arial"/>
              <a:buNone/>
            </a:pPr>
            <a:r>
              <a:t/>
            </a:r>
            <a:endParaRPr b="1" sz="1800">
              <a:solidFill>
                <a:schemeClr val="lt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ge4ebbd27e6_5_16"/>
          <p:cNvSpPr/>
          <p:nvPr/>
        </p:nvSpPr>
        <p:spPr>
          <a:xfrm>
            <a:off x="1321725" y="523450"/>
            <a:ext cx="7892956" cy="47830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D91E4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1322" name="Google Shape;1322;ge4ebbd27e6_5_16"/>
          <p:cNvSpPr/>
          <p:nvPr/>
        </p:nvSpPr>
        <p:spPr>
          <a:xfrm>
            <a:off x="-7665" y="5212093"/>
            <a:ext cx="373500" cy="904800"/>
          </a:xfrm>
          <a:prstGeom prst="rect">
            <a:avLst/>
          </a:prstGeom>
          <a:solidFill>
            <a:srgbClr val="D91E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lt1"/>
                </a:solidFill>
                <a:latin typeface="Source Sans Pro"/>
                <a:ea typeface="Source Sans Pro"/>
                <a:cs typeface="Source Sans Pro"/>
                <a:sym typeface="Source Sans Pro"/>
              </a:rPr>
              <a:t>6</a:t>
            </a:r>
            <a:endParaRPr/>
          </a:p>
        </p:txBody>
      </p:sp>
      <p:pic>
        <p:nvPicPr>
          <p:cNvPr id="1323" name="Google Shape;1323;ge4ebbd27e6_5_16"/>
          <p:cNvPicPr preferRelativeResize="0"/>
          <p:nvPr/>
        </p:nvPicPr>
        <p:blipFill>
          <a:blip r:embed="rId3">
            <a:alphaModFix/>
          </a:blip>
          <a:stretch>
            <a:fillRect/>
          </a:stretch>
        </p:blipFill>
        <p:spPr>
          <a:xfrm>
            <a:off x="2165585" y="1278205"/>
            <a:ext cx="6562725" cy="4838700"/>
          </a:xfrm>
          <a:prstGeom prst="rect">
            <a:avLst/>
          </a:prstGeom>
          <a:noFill/>
          <a:ln>
            <a:noFill/>
          </a:ln>
        </p:spPr>
      </p:pic>
      <p:sp>
        <p:nvSpPr>
          <p:cNvPr id="1324" name="Google Shape;1324;ge4ebbd27e6_5_16"/>
          <p:cNvSpPr/>
          <p:nvPr/>
        </p:nvSpPr>
        <p:spPr>
          <a:xfrm>
            <a:off x="-7675" y="302625"/>
            <a:ext cx="8386800" cy="578100"/>
          </a:xfrm>
          <a:prstGeom prst="rect">
            <a:avLst/>
          </a:prstGeom>
          <a:solidFill>
            <a:srgbClr val="D91E48"/>
          </a:solidFill>
          <a:ln>
            <a:noFill/>
          </a:ln>
          <a:effectLst>
            <a:outerShdw blurRad="190500" sx="101000" rotWithShape="0" algn="tr" dir="8100000" dist="38100" sy="101000">
              <a:srgbClr val="000000">
                <a:alpha val="34510"/>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Clr>
                <a:srgbClr val="000000"/>
              </a:buClr>
              <a:buSzPts val="1800"/>
              <a:buFont typeface="Arial"/>
              <a:buNone/>
            </a:pPr>
            <a:r>
              <a:rPr b="1" lang="en-US" sz="1800">
                <a:solidFill>
                  <a:schemeClr val="lt1"/>
                </a:solidFill>
                <a:latin typeface="Verdana"/>
                <a:ea typeface="Verdana"/>
                <a:cs typeface="Verdana"/>
                <a:sym typeface="Verdana"/>
              </a:rPr>
              <a:t>BẢNG MÔ TẢ DỮ LIỆU MÀ HỆ THỐNG ĐÃ THU THẬP ĐƯỢC</a:t>
            </a:r>
            <a:endParaRPr b="1" i="0" sz="1400" u="none" cap="none" strike="noStrike">
              <a:solidFill>
                <a:srgbClr val="000000"/>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2020-06-02T06:24:56Z</dcterms:created>
  <dc:creator>LÊ TIẾN ĐẠT</dc:creator>
</cp:coreProperties>
</file>